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4" r:id="rId1"/>
  </p:sldMasterIdLst>
  <p:notesMasterIdLst>
    <p:notesMasterId r:id="rId24"/>
  </p:notesMasterIdLst>
  <p:sldIdLst>
    <p:sldId id="256" r:id="rId2"/>
    <p:sldId id="257" r:id="rId3"/>
    <p:sldId id="258" r:id="rId4"/>
    <p:sldId id="259" r:id="rId5"/>
    <p:sldId id="260"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353"/>
    <p:restoredTop sz="94586"/>
  </p:normalViewPr>
  <p:slideViewPr>
    <p:cSldViewPr snapToGrid="0" snapToObjects="1">
      <p:cViewPr varScale="1">
        <p:scale>
          <a:sx n="140" d="100"/>
          <a:sy n="140" d="100"/>
        </p:scale>
        <p:origin x="3128"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800" cy="457200"/>
          </a:xfrm>
          <a:prstGeom prst="rect">
            <a:avLst/>
          </a:prstGeom>
          <a:noFill/>
          <a:ln>
            <a:noFill/>
          </a:ln>
        </p:spPr>
        <p:txBody>
          <a:bodyPr spcFirstLastPara="1" wrap="square" lIns="91425" tIns="91425" rIns="91425" bIns="91425" anchor="t" anchorCtr="0"/>
          <a:lstStyle>
            <a:lvl1pPr marL="0" marR="0" lvl="0" indent="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L="457200" marR="0" lvl="1"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L="2286000" marR="0" lvl="5"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L="2743200" marR="0" lvl="6"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L="3200400" marR="0" lvl="7"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L="3657600" marR="0" lvl="8"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4" name="Shape 4"/>
          <p:cNvSpPr txBox="1">
            <a:spLocks noGrp="1"/>
          </p:cNvSpPr>
          <p:nvPr>
            <p:ph type="dt" idx="10"/>
          </p:nvPr>
        </p:nvSpPr>
        <p:spPr>
          <a:xfrm>
            <a:off x="3884613" y="0"/>
            <a:ext cx="2971800" cy="457200"/>
          </a:xfrm>
          <a:prstGeom prst="rect">
            <a:avLst/>
          </a:prstGeom>
          <a:noFill/>
          <a:ln>
            <a:noFill/>
          </a:ln>
        </p:spPr>
        <p:txBody>
          <a:bodyPr spcFirstLastPara="1" wrap="square" lIns="91425" tIns="91425" rIns="91425" bIns="91425" anchor="t" anchorCtr="0"/>
          <a:lstStyle>
            <a:lvl1pPr marL="0" marR="0" lvl="0" indent="0" algn="r"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L="457200" marR="0" lvl="1"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L="2286000" marR="0" lvl="5"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L="2743200" marR="0" lvl="6"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L="3200400" marR="0" lvl="7"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L="3657600" marR="0" lvl="8"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5" name="Shape 5"/>
          <p:cNvSpPr>
            <a:spLocks noGrp="1" noRot="1" noChangeAspect="1"/>
          </p:cNvSpPr>
          <p:nvPr>
            <p:ph type="sldImg" idx="3"/>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Shape 6"/>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marR="0" lvl="0" indent="-228600" algn="l" rtl="0">
              <a:spcBef>
                <a:spcPts val="36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36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36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36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36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Shape 7"/>
          <p:cNvSpPr txBox="1">
            <a:spLocks noGrp="1"/>
          </p:cNvSpPr>
          <p:nvPr>
            <p:ph type="ftr" idx="11"/>
          </p:nvPr>
        </p:nvSpPr>
        <p:spPr>
          <a:xfrm>
            <a:off x="0" y="8685213"/>
            <a:ext cx="2971800" cy="457200"/>
          </a:xfrm>
          <a:prstGeom prst="rect">
            <a:avLst/>
          </a:prstGeom>
          <a:noFill/>
          <a:ln>
            <a:noFill/>
          </a:ln>
        </p:spPr>
        <p:txBody>
          <a:bodyPr spcFirstLastPara="1" wrap="square" lIns="91425" tIns="91425" rIns="91425" bIns="91425" anchor="b" anchorCtr="0"/>
          <a:lstStyle>
            <a:lvl1pPr marL="0" marR="0" lvl="0" indent="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L="457200" marR="0" lvl="1"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L="2286000" marR="0" lvl="5"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L="2743200" marR="0" lvl="6"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L="3200400" marR="0" lvl="7"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L="3657600" marR="0" lvl="8"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8" name="Shape 8"/>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Arial"/>
                <a:ea typeface="Arial"/>
                <a:cs typeface="Arial"/>
                <a:sym typeface="Arial"/>
              </a:rPr>
              <a:t>‹#›</a:t>
            </a:fld>
            <a:endParaRPr sz="1200" b="0" i="0" u="none" strike="noStrike" cap="none">
              <a:solidFill>
                <a:schemeClr val="dk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Shape 14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6" name="Shape 146"/>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a:t>7 seconds.( I will select 2 best slides (i will give them extra points and students will present for CIS committee)</a:t>
            </a:r>
            <a:endParaRPr/>
          </a:p>
          <a:p>
            <a:pPr marL="0" marR="0" lvl="0" indent="0" algn="l" rtl="0">
              <a:spcBef>
                <a:spcPts val="0"/>
              </a:spcBef>
              <a:spcAft>
                <a:spcPts val="0"/>
              </a:spcAft>
              <a:buNone/>
            </a:pPr>
            <a:r>
              <a:rPr lang="en-US" sz="1200" b="0" i="0" u="none" strike="noStrike" cap="none">
                <a:solidFill>
                  <a:schemeClr val="dk1"/>
                </a:solidFill>
                <a:latin typeface="Calibri"/>
                <a:ea typeface="Calibri"/>
                <a:cs typeface="Calibri"/>
                <a:sym typeface="Calibri"/>
              </a:rPr>
              <a:t>Greet your audience, thank them for attending your presentation, introduce yourself, introduce your project, introduce your team members, and quickly indicate what each of you did in a high-level manner, and put more emphasis on your part/contribution.</a:t>
            </a: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None/>
            </a:pPr>
            <a:endParaRPr/>
          </a:p>
          <a:p>
            <a:pPr marL="0" marR="0" lvl="0" indent="0" algn="l" rtl="0">
              <a:spcBef>
                <a:spcPts val="0"/>
              </a:spcBef>
              <a:spcAft>
                <a:spcPts val="0"/>
              </a:spcAft>
              <a:buNone/>
            </a:pPr>
            <a:endParaRPr/>
          </a:p>
          <a:p>
            <a:pPr marL="0" marR="0" lvl="0" indent="0" algn="l" rtl="0">
              <a:spcBef>
                <a:spcPts val="360"/>
              </a:spcBef>
              <a:spcAft>
                <a:spcPts val="0"/>
              </a:spcAft>
              <a:buNone/>
            </a:pPr>
            <a:endParaRPr sz="1200" b="0" i="0" u="none" strike="noStrike" cap="none">
              <a:solidFill>
                <a:schemeClr val="dk1"/>
              </a:solidFill>
              <a:latin typeface="Calibri"/>
              <a:ea typeface="Calibri"/>
              <a:cs typeface="Calibri"/>
              <a:sym typeface="Calibri"/>
            </a:endParaRPr>
          </a:p>
        </p:txBody>
      </p:sp>
      <p:sp>
        <p:nvSpPr>
          <p:cNvPr id="147" name="Shape 147"/>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Arial"/>
                <a:ea typeface="Arial"/>
                <a:cs typeface="Arial"/>
                <a:sym typeface="Arial"/>
              </a:rPr>
              <a:t>1</a:t>
            </a:fld>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Shape 23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2" name="Shape 232"/>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360"/>
              </a:spcBef>
              <a:spcAft>
                <a:spcPts val="0"/>
              </a:spcAft>
              <a:buNone/>
            </a:pPr>
            <a:r>
              <a:rPr lang="en-US"/>
              <a:t>20 seconds</a:t>
            </a:r>
            <a:endParaRPr/>
          </a:p>
          <a:p>
            <a:pPr marL="0" marR="0" lvl="0" indent="0" algn="l" rtl="0">
              <a:spcBef>
                <a:spcPts val="360"/>
              </a:spcBef>
              <a:spcAft>
                <a:spcPts val="0"/>
              </a:spcAft>
              <a:buNone/>
            </a:pPr>
            <a:r>
              <a:rPr lang="en-US"/>
              <a:t>The tile of user story</a:t>
            </a:r>
            <a:endParaRPr/>
          </a:p>
          <a:p>
            <a:pPr marL="457200" marR="0" lvl="0" indent="-317500" algn="l" rtl="0">
              <a:spcBef>
                <a:spcPts val="360"/>
              </a:spcBef>
              <a:spcAft>
                <a:spcPts val="0"/>
              </a:spcAft>
              <a:buSzPts val="1400"/>
              <a:buChar char="-"/>
            </a:pPr>
            <a:r>
              <a:rPr lang="en-US"/>
              <a:t>Please present and show the complexity of your work, code, algorithms, and technical challenges and technologies you have used. (you could use screenshot if you want. Visual presentations are better than text presentation)</a:t>
            </a:r>
            <a:br>
              <a:rPr lang="en-US"/>
            </a:br>
            <a:r>
              <a:rPr lang="en-US"/>
              <a:t>- Go into the details of the most important/significant tasks using bullet lists or visual graphs or state chart diagram</a:t>
            </a:r>
            <a:br>
              <a:rPr lang="en-US"/>
            </a:br>
            <a:r>
              <a:rPr lang="en-US"/>
              <a:t>- Demo using </a:t>
            </a:r>
            <a:r>
              <a:rPr lang="en-US" b="1"/>
              <a:t>screenshots or GIF</a:t>
            </a:r>
            <a:r>
              <a:rPr lang="en-US"/>
              <a:t> (in another separate page if required)</a:t>
            </a:r>
            <a:endParaRPr/>
          </a:p>
          <a:p>
            <a:pPr marL="457200" marR="0" lvl="0" indent="-317500" algn="l" rtl="0">
              <a:spcBef>
                <a:spcPts val="0"/>
              </a:spcBef>
              <a:spcAft>
                <a:spcPts val="0"/>
              </a:spcAft>
              <a:buSzPts val="1400"/>
              <a:buChar char="-"/>
            </a:pPr>
            <a:r>
              <a:rPr lang="en-US"/>
              <a:t>Sequence Diagram for this user story is optional</a:t>
            </a:r>
            <a:br>
              <a:rPr lang="en-US"/>
            </a:br>
            <a:endParaRPr/>
          </a:p>
          <a:p>
            <a:pPr marL="0" marR="0" lvl="0" indent="0" algn="l" rtl="0">
              <a:spcBef>
                <a:spcPts val="360"/>
              </a:spcBef>
              <a:spcAft>
                <a:spcPts val="0"/>
              </a:spcAft>
              <a:buNone/>
            </a:pPr>
            <a:endParaRPr sz="1200" b="0" i="0" u="none" strike="noStrike" cap="none">
              <a:solidFill>
                <a:schemeClr val="dk1"/>
              </a:solidFill>
              <a:latin typeface="Calibri"/>
              <a:ea typeface="Calibri"/>
              <a:cs typeface="Calibri"/>
              <a:sym typeface="Calibri"/>
            </a:endParaRPr>
          </a:p>
        </p:txBody>
      </p:sp>
      <p:sp>
        <p:nvSpPr>
          <p:cNvPr id="233" name="Shape 233"/>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Arial"/>
                <a:ea typeface="Arial"/>
                <a:cs typeface="Arial"/>
                <a:sym typeface="Arial"/>
              </a:rPr>
              <a:t>10</a:t>
            </a:fld>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Shape 24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2" name="Shape 242"/>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360"/>
              </a:spcBef>
              <a:spcAft>
                <a:spcPts val="0"/>
              </a:spcAft>
              <a:buNone/>
            </a:pPr>
            <a:r>
              <a:rPr lang="en-US"/>
              <a:t>20 seconds</a:t>
            </a:r>
            <a:endParaRPr/>
          </a:p>
          <a:p>
            <a:pPr marL="0" marR="0" lvl="0" indent="0" algn="l" rtl="0">
              <a:spcBef>
                <a:spcPts val="360"/>
              </a:spcBef>
              <a:spcAft>
                <a:spcPts val="0"/>
              </a:spcAft>
              <a:buNone/>
            </a:pPr>
            <a:r>
              <a:rPr lang="en-US"/>
              <a:t>The tile of user story</a:t>
            </a:r>
            <a:endParaRPr/>
          </a:p>
          <a:p>
            <a:pPr marL="457200" marR="0" lvl="0" indent="-317500" algn="l" rtl="0">
              <a:spcBef>
                <a:spcPts val="360"/>
              </a:spcBef>
              <a:spcAft>
                <a:spcPts val="0"/>
              </a:spcAft>
              <a:buSzPts val="1400"/>
              <a:buChar char="-"/>
            </a:pPr>
            <a:r>
              <a:rPr lang="en-US"/>
              <a:t>Please present and show the complexity of your work, code, algorithms, and technical challenges and technologies you have used. (you could use screenshot if you want. Visual presentations are better than text presentation)</a:t>
            </a:r>
            <a:br>
              <a:rPr lang="en-US"/>
            </a:br>
            <a:r>
              <a:rPr lang="en-US"/>
              <a:t>- Go into the details of the most important/significant tasks using bullet lists or visual graphs or state chart diagram</a:t>
            </a:r>
            <a:br>
              <a:rPr lang="en-US"/>
            </a:br>
            <a:r>
              <a:rPr lang="en-US"/>
              <a:t>- Demo using </a:t>
            </a:r>
            <a:r>
              <a:rPr lang="en-US" b="1"/>
              <a:t>screenshots or GIF</a:t>
            </a:r>
            <a:r>
              <a:rPr lang="en-US"/>
              <a:t> (in another separate page if required)</a:t>
            </a:r>
            <a:endParaRPr/>
          </a:p>
          <a:p>
            <a:pPr marL="457200" marR="0" lvl="0" indent="-317500" algn="l" rtl="0">
              <a:spcBef>
                <a:spcPts val="0"/>
              </a:spcBef>
              <a:spcAft>
                <a:spcPts val="0"/>
              </a:spcAft>
              <a:buSzPts val="1400"/>
              <a:buChar char="-"/>
            </a:pPr>
            <a:r>
              <a:rPr lang="en-US"/>
              <a:t>Sequence Diagram for this user story is optional</a:t>
            </a:r>
            <a:br>
              <a:rPr lang="en-US"/>
            </a:br>
            <a:endParaRPr/>
          </a:p>
          <a:p>
            <a:pPr marL="0" marR="0" lvl="0" indent="0" algn="l" rtl="0">
              <a:spcBef>
                <a:spcPts val="360"/>
              </a:spcBef>
              <a:spcAft>
                <a:spcPts val="0"/>
              </a:spcAft>
              <a:buNone/>
            </a:pPr>
            <a:endParaRPr sz="1200" b="0" i="0" u="none" strike="noStrike" cap="none">
              <a:solidFill>
                <a:schemeClr val="dk1"/>
              </a:solidFill>
              <a:latin typeface="Calibri"/>
              <a:ea typeface="Calibri"/>
              <a:cs typeface="Calibri"/>
              <a:sym typeface="Calibri"/>
            </a:endParaRPr>
          </a:p>
        </p:txBody>
      </p:sp>
      <p:sp>
        <p:nvSpPr>
          <p:cNvPr id="243" name="Shape 243"/>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Arial"/>
                <a:ea typeface="Arial"/>
                <a:cs typeface="Arial"/>
                <a:sym typeface="Arial"/>
              </a:rPr>
              <a:t>11</a:t>
            </a:fld>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Shape 25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1" name="Shape 251"/>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360"/>
              </a:spcBef>
              <a:spcAft>
                <a:spcPts val="0"/>
              </a:spcAft>
              <a:buNone/>
            </a:pPr>
            <a:r>
              <a:rPr lang="en-US"/>
              <a:t>20 seconds</a:t>
            </a:r>
            <a:endParaRPr/>
          </a:p>
          <a:p>
            <a:pPr marL="0" marR="0" lvl="0" indent="0" algn="l" rtl="0">
              <a:spcBef>
                <a:spcPts val="360"/>
              </a:spcBef>
              <a:spcAft>
                <a:spcPts val="0"/>
              </a:spcAft>
              <a:buNone/>
            </a:pPr>
            <a:r>
              <a:rPr lang="en-US"/>
              <a:t>The tile of user story</a:t>
            </a:r>
            <a:endParaRPr/>
          </a:p>
          <a:p>
            <a:pPr marL="457200" marR="0" lvl="0" indent="-317500" algn="l" rtl="0">
              <a:spcBef>
                <a:spcPts val="360"/>
              </a:spcBef>
              <a:spcAft>
                <a:spcPts val="0"/>
              </a:spcAft>
              <a:buSzPts val="1400"/>
              <a:buChar char="-"/>
            </a:pPr>
            <a:r>
              <a:rPr lang="en-US"/>
              <a:t>Please present and show the complexity of your work, code, algorithms, and technical challenges and technologies you have used. (you could use screenshot if you want. Visual presentations are better than text presentation)</a:t>
            </a:r>
            <a:br>
              <a:rPr lang="en-US"/>
            </a:br>
            <a:r>
              <a:rPr lang="en-US"/>
              <a:t>- Go into the details of the most important/significant tasks using bullet lists or visual graphs or state chart diagram</a:t>
            </a:r>
            <a:br>
              <a:rPr lang="en-US"/>
            </a:br>
            <a:r>
              <a:rPr lang="en-US"/>
              <a:t>- Demo using </a:t>
            </a:r>
            <a:r>
              <a:rPr lang="en-US" b="1"/>
              <a:t>screenshots or GIF</a:t>
            </a:r>
            <a:r>
              <a:rPr lang="en-US"/>
              <a:t> (in another separate page if required)</a:t>
            </a:r>
            <a:endParaRPr/>
          </a:p>
          <a:p>
            <a:pPr marL="457200" marR="0" lvl="0" indent="-317500" algn="l" rtl="0">
              <a:spcBef>
                <a:spcPts val="0"/>
              </a:spcBef>
              <a:spcAft>
                <a:spcPts val="0"/>
              </a:spcAft>
              <a:buSzPts val="1400"/>
              <a:buChar char="-"/>
            </a:pPr>
            <a:r>
              <a:rPr lang="en-US"/>
              <a:t>Sequence Diagram for this user story is optional</a:t>
            </a:r>
            <a:br>
              <a:rPr lang="en-US"/>
            </a:br>
            <a:endParaRPr/>
          </a:p>
          <a:p>
            <a:pPr marL="0" marR="0" lvl="0" indent="0" algn="l" rtl="0">
              <a:spcBef>
                <a:spcPts val="360"/>
              </a:spcBef>
              <a:spcAft>
                <a:spcPts val="0"/>
              </a:spcAft>
              <a:buNone/>
            </a:pPr>
            <a:endParaRPr sz="1200" b="0" i="0" u="none" strike="noStrike" cap="none">
              <a:solidFill>
                <a:schemeClr val="dk1"/>
              </a:solidFill>
              <a:latin typeface="Calibri"/>
              <a:ea typeface="Calibri"/>
              <a:cs typeface="Calibri"/>
              <a:sym typeface="Calibri"/>
            </a:endParaRPr>
          </a:p>
        </p:txBody>
      </p:sp>
      <p:sp>
        <p:nvSpPr>
          <p:cNvPr id="252" name="Shape 252"/>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Arial"/>
                <a:ea typeface="Arial"/>
                <a:cs typeface="Arial"/>
                <a:sym typeface="Arial"/>
              </a:rPr>
              <a:t>12</a:t>
            </a:fld>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Shape 26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1" name="Shape 261"/>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360"/>
              </a:spcBef>
              <a:spcAft>
                <a:spcPts val="0"/>
              </a:spcAft>
              <a:buNone/>
            </a:pPr>
            <a:r>
              <a:rPr lang="en-US"/>
              <a:t>20 seconds</a:t>
            </a:r>
            <a:endParaRPr/>
          </a:p>
          <a:p>
            <a:pPr marL="0" marR="0" lvl="0" indent="0" algn="l" rtl="0">
              <a:spcBef>
                <a:spcPts val="360"/>
              </a:spcBef>
              <a:spcAft>
                <a:spcPts val="0"/>
              </a:spcAft>
              <a:buNone/>
            </a:pPr>
            <a:r>
              <a:rPr lang="en-US"/>
              <a:t>The tile of user story</a:t>
            </a:r>
            <a:endParaRPr/>
          </a:p>
          <a:p>
            <a:pPr marL="457200" marR="0" lvl="0" indent="-317500" algn="l" rtl="0">
              <a:spcBef>
                <a:spcPts val="360"/>
              </a:spcBef>
              <a:spcAft>
                <a:spcPts val="0"/>
              </a:spcAft>
              <a:buSzPts val="1400"/>
              <a:buChar char="-"/>
            </a:pPr>
            <a:r>
              <a:rPr lang="en-US"/>
              <a:t>Please present and show the complexity of your work, code, algorithms, and technical challenges and technologies you have used. (you could use screenshot if you want. Visual presentations are better than text presentation)</a:t>
            </a:r>
            <a:br>
              <a:rPr lang="en-US"/>
            </a:br>
            <a:r>
              <a:rPr lang="en-US"/>
              <a:t>- Go into the details of the most important/significant tasks using bullet lists or visual graphs or state chart diagram</a:t>
            </a:r>
            <a:br>
              <a:rPr lang="en-US"/>
            </a:br>
            <a:r>
              <a:rPr lang="en-US"/>
              <a:t>- Demo using </a:t>
            </a:r>
            <a:r>
              <a:rPr lang="en-US" b="1"/>
              <a:t>screenshots or GIF</a:t>
            </a:r>
            <a:r>
              <a:rPr lang="en-US"/>
              <a:t> (in another separate page if required)</a:t>
            </a:r>
            <a:endParaRPr/>
          </a:p>
          <a:p>
            <a:pPr marL="457200" marR="0" lvl="0" indent="-317500" algn="l" rtl="0">
              <a:spcBef>
                <a:spcPts val="0"/>
              </a:spcBef>
              <a:spcAft>
                <a:spcPts val="0"/>
              </a:spcAft>
              <a:buSzPts val="1400"/>
              <a:buChar char="-"/>
            </a:pPr>
            <a:r>
              <a:rPr lang="en-US"/>
              <a:t>Sequence Diagram for this user story is optional</a:t>
            </a:r>
            <a:br>
              <a:rPr lang="en-US"/>
            </a:br>
            <a:endParaRPr/>
          </a:p>
          <a:p>
            <a:pPr marL="0" marR="0" lvl="0" indent="0" algn="l" rtl="0">
              <a:spcBef>
                <a:spcPts val="360"/>
              </a:spcBef>
              <a:spcAft>
                <a:spcPts val="0"/>
              </a:spcAft>
              <a:buNone/>
            </a:pPr>
            <a:endParaRPr sz="1200" b="0" i="0" u="none" strike="noStrike" cap="none">
              <a:solidFill>
                <a:schemeClr val="dk1"/>
              </a:solidFill>
              <a:latin typeface="Calibri"/>
              <a:ea typeface="Calibri"/>
              <a:cs typeface="Calibri"/>
              <a:sym typeface="Calibri"/>
            </a:endParaRPr>
          </a:p>
        </p:txBody>
      </p:sp>
      <p:sp>
        <p:nvSpPr>
          <p:cNvPr id="262" name="Shape 262"/>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Arial"/>
                <a:ea typeface="Arial"/>
                <a:cs typeface="Arial"/>
                <a:sym typeface="Arial"/>
              </a:rPr>
              <a:t>13</a:t>
            </a:fld>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Shape 27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1" name="Shape 271"/>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360"/>
              </a:spcBef>
              <a:spcAft>
                <a:spcPts val="0"/>
              </a:spcAft>
              <a:buNone/>
            </a:pPr>
            <a:r>
              <a:rPr lang="en-US"/>
              <a:t>20 seconds</a:t>
            </a:r>
            <a:endParaRPr/>
          </a:p>
          <a:p>
            <a:pPr marL="0" marR="0" lvl="0" indent="0" algn="l" rtl="0">
              <a:spcBef>
                <a:spcPts val="360"/>
              </a:spcBef>
              <a:spcAft>
                <a:spcPts val="0"/>
              </a:spcAft>
              <a:buNone/>
            </a:pPr>
            <a:r>
              <a:rPr lang="en-US"/>
              <a:t>The tile of user story</a:t>
            </a:r>
            <a:endParaRPr/>
          </a:p>
          <a:p>
            <a:pPr marL="457200" marR="0" lvl="0" indent="-317500" algn="l" rtl="0">
              <a:spcBef>
                <a:spcPts val="360"/>
              </a:spcBef>
              <a:spcAft>
                <a:spcPts val="0"/>
              </a:spcAft>
              <a:buSzPts val="1400"/>
              <a:buChar char="-"/>
            </a:pPr>
            <a:r>
              <a:rPr lang="en-US"/>
              <a:t>Please present and show the complexity of your work, code, algorithms, and technical challenges and technologies you have used. (you could use screenshot if you want. Visual presentations are better than text presentation)</a:t>
            </a:r>
            <a:br>
              <a:rPr lang="en-US"/>
            </a:br>
            <a:r>
              <a:rPr lang="en-US"/>
              <a:t>- Go into the details of the most important/significant tasks using bullet lists or visual graphs or state chart diagram</a:t>
            </a:r>
            <a:br>
              <a:rPr lang="en-US"/>
            </a:br>
            <a:r>
              <a:rPr lang="en-US"/>
              <a:t>- Demo using </a:t>
            </a:r>
            <a:r>
              <a:rPr lang="en-US" b="1"/>
              <a:t>screenshots or GIF</a:t>
            </a:r>
            <a:r>
              <a:rPr lang="en-US"/>
              <a:t> (in another separate page if required)</a:t>
            </a:r>
            <a:endParaRPr/>
          </a:p>
          <a:p>
            <a:pPr marL="457200" marR="0" lvl="0" indent="-317500" algn="l" rtl="0">
              <a:spcBef>
                <a:spcPts val="0"/>
              </a:spcBef>
              <a:spcAft>
                <a:spcPts val="0"/>
              </a:spcAft>
              <a:buSzPts val="1400"/>
              <a:buChar char="-"/>
            </a:pPr>
            <a:r>
              <a:rPr lang="en-US"/>
              <a:t>Sequence Diagram for this user story is optional</a:t>
            </a:r>
            <a:br>
              <a:rPr lang="en-US"/>
            </a:br>
            <a:endParaRPr/>
          </a:p>
          <a:p>
            <a:pPr marL="0" marR="0" lvl="0" indent="0" algn="l" rtl="0">
              <a:spcBef>
                <a:spcPts val="360"/>
              </a:spcBef>
              <a:spcAft>
                <a:spcPts val="0"/>
              </a:spcAft>
              <a:buNone/>
            </a:pPr>
            <a:endParaRPr sz="1200" b="0" i="0" u="none" strike="noStrike" cap="none">
              <a:solidFill>
                <a:schemeClr val="dk1"/>
              </a:solidFill>
              <a:latin typeface="Calibri"/>
              <a:ea typeface="Calibri"/>
              <a:cs typeface="Calibri"/>
              <a:sym typeface="Calibri"/>
            </a:endParaRPr>
          </a:p>
        </p:txBody>
      </p:sp>
      <p:sp>
        <p:nvSpPr>
          <p:cNvPr id="272" name="Shape 272"/>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Arial"/>
                <a:ea typeface="Arial"/>
                <a:cs typeface="Arial"/>
                <a:sym typeface="Arial"/>
              </a:rPr>
              <a:t>14</a:t>
            </a:fld>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Shape 27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0" name="Shape 280"/>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360"/>
              </a:spcBef>
              <a:spcAft>
                <a:spcPts val="0"/>
              </a:spcAft>
              <a:buNone/>
            </a:pPr>
            <a:r>
              <a:rPr lang="en-US"/>
              <a:t>20 seconds</a:t>
            </a:r>
            <a:endParaRPr/>
          </a:p>
          <a:p>
            <a:pPr marL="0" marR="0" lvl="0" indent="0" algn="l" rtl="0">
              <a:spcBef>
                <a:spcPts val="360"/>
              </a:spcBef>
              <a:spcAft>
                <a:spcPts val="0"/>
              </a:spcAft>
              <a:buNone/>
            </a:pPr>
            <a:r>
              <a:rPr lang="en-US"/>
              <a:t>The tile of user story</a:t>
            </a:r>
            <a:endParaRPr/>
          </a:p>
          <a:p>
            <a:pPr marL="457200" marR="0" lvl="0" indent="-317500" algn="l" rtl="0">
              <a:spcBef>
                <a:spcPts val="360"/>
              </a:spcBef>
              <a:spcAft>
                <a:spcPts val="0"/>
              </a:spcAft>
              <a:buSzPts val="1400"/>
              <a:buChar char="-"/>
            </a:pPr>
            <a:r>
              <a:rPr lang="en-US"/>
              <a:t>Please present and show the complexity of your work, code, algorithms, and technical challenges and technologies you have used. (you could use screenshot if you want. Visual presentations are better than text presentation)</a:t>
            </a:r>
            <a:br>
              <a:rPr lang="en-US"/>
            </a:br>
            <a:r>
              <a:rPr lang="en-US"/>
              <a:t>- Go into the details of the most important/significant tasks using bullet lists or visual graphs or state chart diagram</a:t>
            </a:r>
            <a:br>
              <a:rPr lang="en-US"/>
            </a:br>
            <a:r>
              <a:rPr lang="en-US"/>
              <a:t>- Demo using </a:t>
            </a:r>
            <a:r>
              <a:rPr lang="en-US" b="1"/>
              <a:t>screenshots or GIF</a:t>
            </a:r>
            <a:r>
              <a:rPr lang="en-US"/>
              <a:t> (in another separate page if required)</a:t>
            </a:r>
            <a:endParaRPr/>
          </a:p>
          <a:p>
            <a:pPr marL="457200" marR="0" lvl="0" indent="-317500" algn="l" rtl="0">
              <a:spcBef>
                <a:spcPts val="0"/>
              </a:spcBef>
              <a:spcAft>
                <a:spcPts val="0"/>
              </a:spcAft>
              <a:buSzPts val="1400"/>
              <a:buChar char="-"/>
            </a:pPr>
            <a:r>
              <a:rPr lang="en-US"/>
              <a:t>Sequence Diagram for this user story is optional</a:t>
            </a:r>
            <a:br>
              <a:rPr lang="en-US"/>
            </a:br>
            <a:endParaRPr/>
          </a:p>
          <a:p>
            <a:pPr marL="0" marR="0" lvl="0" indent="0" algn="l" rtl="0">
              <a:spcBef>
                <a:spcPts val="360"/>
              </a:spcBef>
              <a:spcAft>
                <a:spcPts val="0"/>
              </a:spcAft>
              <a:buNone/>
            </a:pPr>
            <a:endParaRPr sz="1200" b="0" i="0" u="none" strike="noStrike" cap="none">
              <a:solidFill>
                <a:schemeClr val="dk1"/>
              </a:solidFill>
              <a:latin typeface="Calibri"/>
              <a:ea typeface="Calibri"/>
              <a:cs typeface="Calibri"/>
              <a:sym typeface="Calibri"/>
            </a:endParaRPr>
          </a:p>
        </p:txBody>
      </p:sp>
      <p:sp>
        <p:nvSpPr>
          <p:cNvPr id="281" name="Shape 281"/>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Arial"/>
                <a:ea typeface="Arial"/>
                <a:cs typeface="Arial"/>
                <a:sym typeface="Arial"/>
              </a:rPr>
              <a:t>15</a:t>
            </a:fld>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Shape 29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4" name="Shape 294"/>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360"/>
              </a:spcBef>
              <a:spcAft>
                <a:spcPts val="0"/>
              </a:spcAft>
              <a:buNone/>
            </a:pPr>
            <a:r>
              <a:rPr lang="en-US"/>
              <a:t>20 seconds</a:t>
            </a:r>
            <a:endParaRPr/>
          </a:p>
          <a:p>
            <a:pPr marL="0" marR="0" lvl="0" indent="0" algn="l" rtl="0">
              <a:spcBef>
                <a:spcPts val="360"/>
              </a:spcBef>
              <a:spcAft>
                <a:spcPts val="0"/>
              </a:spcAft>
              <a:buNone/>
            </a:pPr>
            <a:r>
              <a:rPr lang="en-US"/>
              <a:t>The tile of user story</a:t>
            </a:r>
            <a:endParaRPr/>
          </a:p>
          <a:p>
            <a:pPr marL="457200" marR="0" lvl="0" indent="-317500" algn="l" rtl="0">
              <a:spcBef>
                <a:spcPts val="360"/>
              </a:spcBef>
              <a:spcAft>
                <a:spcPts val="0"/>
              </a:spcAft>
              <a:buSzPts val="1400"/>
              <a:buChar char="-"/>
            </a:pPr>
            <a:r>
              <a:rPr lang="en-US"/>
              <a:t>Please present and show the complexity of your work, code, algorithms, and technical challenges and technologies you have used. (you could use screenshot if you want. Visual presentations are better than text presentation)</a:t>
            </a:r>
            <a:br>
              <a:rPr lang="en-US"/>
            </a:br>
            <a:r>
              <a:rPr lang="en-US"/>
              <a:t>- Go into the details of the most important/significant tasks using bullet lists or visual graphs or state chart diagram</a:t>
            </a:r>
            <a:br>
              <a:rPr lang="en-US"/>
            </a:br>
            <a:r>
              <a:rPr lang="en-US"/>
              <a:t>- Demo using </a:t>
            </a:r>
            <a:r>
              <a:rPr lang="en-US" b="1"/>
              <a:t>screenshots or GIF</a:t>
            </a:r>
            <a:r>
              <a:rPr lang="en-US"/>
              <a:t> (in another separate page if required)</a:t>
            </a:r>
            <a:endParaRPr/>
          </a:p>
          <a:p>
            <a:pPr marL="457200" marR="0" lvl="0" indent="-317500" algn="l" rtl="0">
              <a:spcBef>
                <a:spcPts val="0"/>
              </a:spcBef>
              <a:spcAft>
                <a:spcPts val="0"/>
              </a:spcAft>
              <a:buSzPts val="1400"/>
              <a:buChar char="-"/>
            </a:pPr>
            <a:r>
              <a:rPr lang="en-US"/>
              <a:t>Sequence Diagram for this user story is optional</a:t>
            </a:r>
            <a:br>
              <a:rPr lang="en-US"/>
            </a:br>
            <a:endParaRPr/>
          </a:p>
          <a:p>
            <a:pPr marL="0" marR="0" lvl="0" indent="0" algn="l" rtl="0">
              <a:spcBef>
                <a:spcPts val="360"/>
              </a:spcBef>
              <a:spcAft>
                <a:spcPts val="0"/>
              </a:spcAft>
              <a:buNone/>
            </a:pPr>
            <a:endParaRPr sz="1200" b="0" i="0" u="none" strike="noStrike" cap="none">
              <a:solidFill>
                <a:schemeClr val="dk1"/>
              </a:solidFill>
              <a:latin typeface="Calibri"/>
              <a:ea typeface="Calibri"/>
              <a:cs typeface="Calibri"/>
              <a:sym typeface="Calibri"/>
            </a:endParaRPr>
          </a:p>
        </p:txBody>
      </p:sp>
      <p:sp>
        <p:nvSpPr>
          <p:cNvPr id="295" name="Shape 295"/>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Arial"/>
                <a:ea typeface="Arial"/>
                <a:cs typeface="Arial"/>
                <a:sym typeface="Arial"/>
              </a:rPr>
              <a:t>16</a:t>
            </a:fld>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Shape 30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4" name="Shape 304"/>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360"/>
              </a:spcBef>
              <a:spcAft>
                <a:spcPts val="0"/>
              </a:spcAft>
              <a:buNone/>
            </a:pPr>
            <a:r>
              <a:rPr lang="en-US"/>
              <a:t>20 seconds</a:t>
            </a:r>
            <a:endParaRPr/>
          </a:p>
          <a:p>
            <a:pPr marL="0" marR="0" lvl="0" indent="0" algn="l" rtl="0">
              <a:spcBef>
                <a:spcPts val="360"/>
              </a:spcBef>
              <a:spcAft>
                <a:spcPts val="0"/>
              </a:spcAft>
              <a:buNone/>
            </a:pPr>
            <a:r>
              <a:rPr lang="en-US"/>
              <a:t>The tile of user story</a:t>
            </a:r>
            <a:endParaRPr/>
          </a:p>
          <a:p>
            <a:pPr marL="457200" marR="0" lvl="0" indent="-317500" algn="l" rtl="0">
              <a:spcBef>
                <a:spcPts val="360"/>
              </a:spcBef>
              <a:spcAft>
                <a:spcPts val="0"/>
              </a:spcAft>
              <a:buSzPts val="1400"/>
              <a:buChar char="-"/>
            </a:pPr>
            <a:r>
              <a:rPr lang="en-US"/>
              <a:t>Please present and show the complexity of your work, code, algorithms, and technical challenges and technologies you have used. (you could use screenshot if you want. Visual presentations are better than text presentation)</a:t>
            </a:r>
            <a:br>
              <a:rPr lang="en-US"/>
            </a:br>
            <a:r>
              <a:rPr lang="en-US"/>
              <a:t>- Go into the details of the most important/significant tasks using bullet lists or visual graphs or state chart diagram</a:t>
            </a:r>
            <a:br>
              <a:rPr lang="en-US"/>
            </a:br>
            <a:r>
              <a:rPr lang="en-US"/>
              <a:t>- Demo using </a:t>
            </a:r>
            <a:r>
              <a:rPr lang="en-US" b="1"/>
              <a:t>screenshots or GIF</a:t>
            </a:r>
            <a:r>
              <a:rPr lang="en-US"/>
              <a:t> (in another separate page if required)</a:t>
            </a:r>
            <a:endParaRPr/>
          </a:p>
          <a:p>
            <a:pPr marL="457200" marR="0" lvl="0" indent="-317500" algn="l" rtl="0">
              <a:spcBef>
                <a:spcPts val="0"/>
              </a:spcBef>
              <a:spcAft>
                <a:spcPts val="0"/>
              </a:spcAft>
              <a:buSzPts val="1400"/>
              <a:buChar char="-"/>
            </a:pPr>
            <a:r>
              <a:rPr lang="en-US"/>
              <a:t>Sequence Diagram for this user story is optional</a:t>
            </a:r>
            <a:br>
              <a:rPr lang="en-US"/>
            </a:br>
            <a:endParaRPr/>
          </a:p>
          <a:p>
            <a:pPr marL="0" marR="0" lvl="0" indent="0" algn="l" rtl="0">
              <a:spcBef>
                <a:spcPts val="360"/>
              </a:spcBef>
              <a:spcAft>
                <a:spcPts val="0"/>
              </a:spcAft>
              <a:buNone/>
            </a:pPr>
            <a:endParaRPr sz="1200" b="0" i="0" u="none" strike="noStrike" cap="none">
              <a:solidFill>
                <a:schemeClr val="dk1"/>
              </a:solidFill>
              <a:latin typeface="Calibri"/>
              <a:ea typeface="Calibri"/>
              <a:cs typeface="Calibri"/>
              <a:sym typeface="Calibri"/>
            </a:endParaRPr>
          </a:p>
        </p:txBody>
      </p:sp>
      <p:sp>
        <p:nvSpPr>
          <p:cNvPr id="305" name="Shape 305"/>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Arial"/>
                <a:ea typeface="Arial"/>
                <a:cs typeface="Arial"/>
                <a:sym typeface="Arial"/>
              </a:rPr>
              <a:t>17</a:t>
            </a:fld>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Shape 31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3" name="Shape 313"/>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360"/>
              </a:spcBef>
              <a:spcAft>
                <a:spcPts val="0"/>
              </a:spcAft>
              <a:buNone/>
            </a:pPr>
            <a:r>
              <a:rPr lang="en-US"/>
              <a:t>20 seconds</a:t>
            </a:r>
            <a:endParaRPr/>
          </a:p>
          <a:p>
            <a:pPr marL="0" marR="0" lvl="0" indent="0" algn="l" rtl="0">
              <a:spcBef>
                <a:spcPts val="360"/>
              </a:spcBef>
              <a:spcAft>
                <a:spcPts val="0"/>
              </a:spcAft>
              <a:buNone/>
            </a:pPr>
            <a:r>
              <a:rPr lang="en-US"/>
              <a:t>The tile of user story</a:t>
            </a:r>
            <a:endParaRPr/>
          </a:p>
          <a:p>
            <a:pPr marL="457200" marR="0" lvl="0" indent="-317500" algn="l" rtl="0">
              <a:spcBef>
                <a:spcPts val="360"/>
              </a:spcBef>
              <a:spcAft>
                <a:spcPts val="0"/>
              </a:spcAft>
              <a:buSzPts val="1400"/>
              <a:buChar char="-"/>
            </a:pPr>
            <a:r>
              <a:rPr lang="en-US"/>
              <a:t>Please present and show the complexity of your work, code, algorithms, and technical challenges and technologies you have used. (you could use screenshot if you want. Visual presentations are better than text presentation)</a:t>
            </a:r>
            <a:br>
              <a:rPr lang="en-US"/>
            </a:br>
            <a:r>
              <a:rPr lang="en-US"/>
              <a:t>- Go into the details of the most important/significant tasks using bullet lists or visual graphs or state chart diagram</a:t>
            </a:r>
            <a:br>
              <a:rPr lang="en-US"/>
            </a:br>
            <a:r>
              <a:rPr lang="en-US"/>
              <a:t>- Demo using </a:t>
            </a:r>
            <a:r>
              <a:rPr lang="en-US" b="1"/>
              <a:t>screenshots or GIF</a:t>
            </a:r>
            <a:r>
              <a:rPr lang="en-US"/>
              <a:t> (in another separate page if required)</a:t>
            </a:r>
            <a:endParaRPr/>
          </a:p>
          <a:p>
            <a:pPr marL="457200" marR="0" lvl="0" indent="-317500" algn="l" rtl="0">
              <a:spcBef>
                <a:spcPts val="0"/>
              </a:spcBef>
              <a:spcAft>
                <a:spcPts val="0"/>
              </a:spcAft>
              <a:buSzPts val="1400"/>
              <a:buChar char="-"/>
            </a:pPr>
            <a:r>
              <a:rPr lang="en-US"/>
              <a:t>Sequence Diagram for this user story is optional</a:t>
            </a:r>
            <a:br>
              <a:rPr lang="en-US"/>
            </a:br>
            <a:endParaRPr/>
          </a:p>
          <a:p>
            <a:pPr marL="0" marR="0" lvl="0" indent="0" algn="l" rtl="0">
              <a:spcBef>
                <a:spcPts val="360"/>
              </a:spcBef>
              <a:spcAft>
                <a:spcPts val="0"/>
              </a:spcAft>
              <a:buNone/>
            </a:pPr>
            <a:endParaRPr sz="1200" b="0" i="0" u="none" strike="noStrike" cap="none">
              <a:solidFill>
                <a:schemeClr val="dk1"/>
              </a:solidFill>
              <a:latin typeface="Calibri"/>
              <a:ea typeface="Calibri"/>
              <a:cs typeface="Calibri"/>
              <a:sym typeface="Calibri"/>
            </a:endParaRPr>
          </a:p>
        </p:txBody>
      </p:sp>
      <p:sp>
        <p:nvSpPr>
          <p:cNvPr id="314" name="Shape 314"/>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Arial"/>
                <a:ea typeface="Arial"/>
                <a:cs typeface="Arial"/>
                <a:sym typeface="Arial"/>
              </a:rPr>
              <a:t>18</a:t>
            </a:fld>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Shape 32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3" name="Shape 323"/>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360"/>
              </a:spcBef>
              <a:spcAft>
                <a:spcPts val="0"/>
              </a:spcAft>
              <a:buNone/>
            </a:pPr>
            <a:r>
              <a:rPr lang="en-US"/>
              <a:t>20 seconds</a:t>
            </a:r>
            <a:endParaRPr/>
          </a:p>
          <a:p>
            <a:pPr marL="0" marR="0" lvl="0" indent="0" algn="l" rtl="0">
              <a:spcBef>
                <a:spcPts val="360"/>
              </a:spcBef>
              <a:spcAft>
                <a:spcPts val="0"/>
              </a:spcAft>
              <a:buNone/>
            </a:pPr>
            <a:r>
              <a:rPr lang="en-US"/>
              <a:t>The tile of user story</a:t>
            </a:r>
            <a:endParaRPr/>
          </a:p>
          <a:p>
            <a:pPr marL="457200" marR="0" lvl="0" indent="-317500" algn="l" rtl="0">
              <a:spcBef>
                <a:spcPts val="360"/>
              </a:spcBef>
              <a:spcAft>
                <a:spcPts val="0"/>
              </a:spcAft>
              <a:buSzPts val="1400"/>
              <a:buChar char="-"/>
            </a:pPr>
            <a:r>
              <a:rPr lang="en-US"/>
              <a:t>Please present and show the complexity of your work, code, algorithms, and technical challenges and technologies you have used. (you could use screenshot if you want. Visual presentations are better than text presentation)</a:t>
            </a:r>
            <a:br>
              <a:rPr lang="en-US"/>
            </a:br>
            <a:r>
              <a:rPr lang="en-US"/>
              <a:t>- Go into the details of the most important/significant tasks using bullet lists or visual graphs or state chart diagram</a:t>
            </a:r>
            <a:br>
              <a:rPr lang="en-US"/>
            </a:br>
            <a:r>
              <a:rPr lang="en-US"/>
              <a:t>- Demo using </a:t>
            </a:r>
            <a:r>
              <a:rPr lang="en-US" b="1"/>
              <a:t>screenshots or GIF</a:t>
            </a:r>
            <a:r>
              <a:rPr lang="en-US"/>
              <a:t> (in another separate page if required)</a:t>
            </a:r>
            <a:endParaRPr/>
          </a:p>
          <a:p>
            <a:pPr marL="457200" marR="0" lvl="0" indent="-317500" algn="l" rtl="0">
              <a:spcBef>
                <a:spcPts val="0"/>
              </a:spcBef>
              <a:spcAft>
                <a:spcPts val="0"/>
              </a:spcAft>
              <a:buSzPts val="1400"/>
              <a:buChar char="-"/>
            </a:pPr>
            <a:r>
              <a:rPr lang="en-US"/>
              <a:t>Sequence Diagram for this user story is optional</a:t>
            </a:r>
            <a:br>
              <a:rPr lang="en-US"/>
            </a:br>
            <a:endParaRPr/>
          </a:p>
          <a:p>
            <a:pPr marL="0" marR="0" lvl="0" indent="0" algn="l" rtl="0">
              <a:spcBef>
                <a:spcPts val="360"/>
              </a:spcBef>
              <a:spcAft>
                <a:spcPts val="0"/>
              </a:spcAft>
              <a:buNone/>
            </a:pPr>
            <a:endParaRPr sz="1200" b="0" i="0" u="none" strike="noStrike" cap="none">
              <a:solidFill>
                <a:schemeClr val="dk1"/>
              </a:solidFill>
              <a:latin typeface="Calibri"/>
              <a:ea typeface="Calibri"/>
              <a:cs typeface="Calibri"/>
              <a:sym typeface="Calibri"/>
            </a:endParaRPr>
          </a:p>
        </p:txBody>
      </p:sp>
      <p:sp>
        <p:nvSpPr>
          <p:cNvPr id="324" name="Shape 324"/>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Arial"/>
                <a:ea typeface="Arial"/>
                <a:cs typeface="Arial"/>
                <a:sym typeface="Arial"/>
              </a:rPr>
              <a:t>19</a:t>
            </a:fld>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Shape 15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5" name="Shape 155"/>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a:t>10 seconds.</a:t>
            </a:r>
            <a:endParaRPr/>
          </a:p>
          <a:p>
            <a:pPr marL="0" marR="0" lvl="0" indent="0" algn="l" rtl="0">
              <a:spcBef>
                <a:spcPts val="0"/>
              </a:spcBef>
              <a:spcAft>
                <a:spcPts val="0"/>
              </a:spcAft>
              <a:buNone/>
            </a:pPr>
            <a:r>
              <a:rPr lang="en-US" sz="1200" b="0" i="0" u="none" strike="noStrike" cap="none">
                <a:solidFill>
                  <a:schemeClr val="dk1"/>
                </a:solidFill>
                <a:latin typeface="Calibri"/>
                <a:ea typeface="Calibri"/>
                <a:cs typeface="Calibri"/>
                <a:sym typeface="Calibri"/>
              </a:rPr>
              <a:t>Introduce the problem that the whole project</a:t>
            </a:r>
            <a:r>
              <a:rPr lang="en-US"/>
              <a:t> (in all versions)</a:t>
            </a:r>
            <a:r>
              <a:rPr lang="en-US" sz="1200" b="0" i="0" u="none" strike="noStrike" cap="none">
                <a:solidFill>
                  <a:schemeClr val="dk1"/>
                </a:solidFill>
                <a:latin typeface="Calibri"/>
                <a:ea typeface="Calibri"/>
                <a:cs typeface="Calibri"/>
                <a:sym typeface="Calibri"/>
              </a:rPr>
              <a:t> tackles</a:t>
            </a:r>
            <a:r>
              <a:rPr lang="en-US"/>
              <a:t> with GIF or screenshot. </a:t>
            </a:r>
            <a:endParaRPr/>
          </a:p>
          <a:p>
            <a:pPr marL="0" marR="0" lvl="0" indent="0" algn="l" rtl="0">
              <a:lnSpc>
                <a:spcPct val="100000"/>
              </a:lnSpc>
              <a:spcBef>
                <a:spcPts val="0"/>
              </a:spcBef>
              <a:spcAft>
                <a:spcPts val="0"/>
              </a:spcAft>
              <a:buNone/>
            </a:pPr>
            <a:endParaRPr/>
          </a:p>
        </p:txBody>
      </p:sp>
      <p:sp>
        <p:nvSpPr>
          <p:cNvPr id="156" name="Shape 156"/>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Arial"/>
                <a:ea typeface="Arial"/>
                <a:cs typeface="Arial"/>
                <a:sym typeface="Arial"/>
              </a:rPr>
              <a:t>2</a:t>
            </a:fld>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Shape 33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3" name="Shape 333"/>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360"/>
              </a:spcBef>
              <a:spcAft>
                <a:spcPts val="0"/>
              </a:spcAft>
              <a:buNone/>
            </a:pPr>
            <a:r>
              <a:rPr lang="en-US"/>
              <a:t>20 seconds</a:t>
            </a:r>
            <a:endParaRPr/>
          </a:p>
          <a:p>
            <a:pPr marL="0" marR="0" lvl="0" indent="0" algn="l" rtl="0">
              <a:spcBef>
                <a:spcPts val="360"/>
              </a:spcBef>
              <a:spcAft>
                <a:spcPts val="0"/>
              </a:spcAft>
              <a:buNone/>
            </a:pPr>
            <a:r>
              <a:rPr lang="en-US"/>
              <a:t>The tile of user story</a:t>
            </a:r>
            <a:endParaRPr/>
          </a:p>
          <a:p>
            <a:pPr marL="457200" marR="0" lvl="0" indent="-317500" algn="l" rtl="0">
              <a:spcBef>
                <a:spcPts val="360"/>
              </a:spcBef>
              <a:spcAft>
                <a:spcPts val="0"/>
              </a:spcAft>
              <a:buSzPts val="1400"/>
              <a:buChar char="-"/>
            </a:pPr>
            <a:r>
              <a:rPr lang="en-US"/>
              <a:t>Please present and show the complexity of your work, code, algorithms, and technical challenges and technologies you have used. (you could use screenshot if you want. Visual presentations are better than text presentation)</a:t>
            </a:r>
            <a:br>
              <a:rPr lang="en-US"/>
            </a:br>
            <a:r>
              <a:rPr lang="en-US"/>
              <a:t>- Go into the details of the most important/significant tasks using bullet lists or visual graphs or state chart diagram</a:t>
            </a:r>
            <a:br>
              <a:rPr lang="en-US"/>
            </a:br>
            <a:r>
              <a:rPr lang="en-US"/>
              <a:t>- Demo using </a:t>
            </a:r>
            <a:r>
              <a:rPr lang="en-US" b="1"/>
              <a:t>screenshots or GIF</a:t>
            </a:r>
            <a:r>
              <a:rPr lang="en-US"/>
              <a:t> (in another separate page if required)</a:t>
            </a:r>
            <a:endParaRPr/>
          </a:p>
          <a:p>
            <a:pPr marL="457200" marR="0" lvl="0" indent="-317500" algn="l" rtl="0">
              <a:spcBef>
                <a:spcPts val="0"/>
              </a:spcBef>
              <a:spcAft>
                <a:spcPts val="0"/>
              </a:spcAft>
              <a:buSzPts val="1400"/>
              <a:buChar char="-"/>
            </a:pPr>
            <a:r>
              <a:rPr lang="en-US"/>
              <a:t>Sequence Diagram for this user story is optional</a:t>
            </a:r>
            <a:br>
              <a:rPr lang="en-US"/>
            </a:br>
            <a:endParaRPr/>
          </a:p>
          <a:p>
            <a:pPr marL="0" marR="0" lvl="0" indent="0" algn="l" rtl="0">
              <a:spcBef>
                <a:spcPts val="360"/>
              </a:spcBef>
              <a:spcAft>
                <a:spcPts val="0"/>
              </a:spcAft>
              <a:buNone/>
            </a:pPr>
            <a:endParaRPr sz="1200" b="0" i="0" u="none" strike="noStrike" cap="none">
              <a:solidFill>
                <a:schemeClr val="dk1"/>
              </a:solidFill>
              <a:latin typeface="Calibri"/>
              <a:ea typeface="Calibri"/>
              <a:cs typeface="Calibri"/>
              <a:sym typeface="Calibri"/>
            </a:endParaRPr>
          </a:p>
        </p:txBody>
      </p:sp>
      <p:sp>
        <p:nvSpPr>
          <p:cNvPr id="334" name="Shape 334"/>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Arial"/>
                <a:ea typeface="Arial"/>
                <a:cs typeface="Arial"/>
                <a:sym typeface="Arial"/>
              </a:rPr>
              <a:t>20</a:t>
            </a:fld>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Shape 34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3" name="Shape 343"/>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a:p>
          <a:p>
            <a:pPr marL="0" marR="0" lvl="0" indent="0" algn="l" rtl="0">
              <a:spcBef>
                <a:spcPts val="0"/>
              </a:spcBef>
              <a:spcAft>
                <a:spcPts val="0"/>
              </a:spcAft>
              <a:buNone/>
            </a:pPr>
            <a:r>
              <a:rPr lang="en-US"/>
              <a:t>10 seconds</a:t>
            </a:r>
            <a:endParaRPr/>
          </a:p>
          <a:p>
            <a:pPr marL="0" marR="0" lvl="0" indent="0" algn="l" rtl="0">
              <a:spcBef>
                <a:spcPts val="0"/>
              </a:spcBef>
              <a:spcAft>
                <a:spcPts val="0"/>
              </a:spcAft>
              <a:buNone/>
            </a:pPr>
            <a:r>
              <a:rPr lang="en-US"/>
              <a:t>A description of verification process and </a:t>
            </a:r>
            <a:r>
              <a:rPr lang="en-US" sz="1200" b="0" i="0" u="none" strike="noStrike" cap="none">
                <a:solidFill>
                  <a:schemeClr val="dk1"/>
                </a:solidFill>
                <a:latin typeface="Calibri"/>
                <a:ea typeface="Calibri"/>
                <a:cs typeface="Calibri"/>
                <a:sym typeface="Calibri"/>
              </a:rPr>
              <a:t>Test Suites and Test Cases for </a:t>
            </a:r>
            <a:r>
              <a:rPr lang="en-US"/>
              <a:t>one of the</a:t>
            </a:r>
            <a:r>
              <a:rPr lang="en-US" sz="1200" b="0" i="0" u="none" strike="noStrike" cap="none">
                <a:solidFill>
                  <a:schemeClr val="dk1"/>
                </a:solidFill>
                <a:latin typeface="Calibri"/>
                <a:ea typeface="Calibri"/>
                <a:cs typeface="Calibri"/>
                <a:sym typeface="Calibri"/>
              </a:rPr>
              <a:t> use case</a:t>
            </a:r>
            <a:r>
              <a:rPr lang="en-US"/>
              <a:t>s.</a:t>
            </a:r>
            <a:endParaRPr/>
          </a:p>
          <a:p>
            <a:pPr marL="0" marR="0" lvl="0" indent="0" algn="l" rtl="0">
              <a:spcBef>
                <a:spcPts val="360"/>
              </a:spcBef>
              <a:spcAft>
                <a:spcPts val="0"/>
              </a:spcAft>
              <a:buNone/>
            </a:pPr>
            <a:r>
              <a:rPr lang="en-US" sz="1200" b="0" i="0" u="none" strike="noStrike" cap="none">
                <a:solidFill>
                  <a:schemeClr val="dk1"/>
                </a:solidFill>
                <a:latin typeface="Calibri"/>
                <a:ea typeface="Calibri"/>
                <a:cs typeface="Calibri"/>
                <a:sym typeface="Calibri"/>
              </a:rPr>
              <a:t>1 One sunny day and one rainy day for the implemented use cases (one or more slides).</a:t>
            </a:r>
            <a:endParaRPr/>
          </a:p>
          <a:p>
            <a:pPr marL="0" marR="0" lvl="0" indent="0" algn="l" rtl="0">
              <a:spcBef>
                <a:spcPts val="360"/>
              </a:spcBef>
              <a:spcAft>
                <a:spcPts val="0"/>
              </a:spcAft>
              <a:buNone/>
            </a:pPr>
            <a:r>
              <a:rPr lang="en-US" sz="1200" b="0" i="0" u="none" strike="noStrike" cap="none">
                <a:solidFill>
                  <a:schemeClr val="dk1"/>
                </a:solidFill>
                <a:latin typeface="Calibri"/>
                <a:ea typeface="Calibri"/>
                <a:cs typeface="Calibri"/>
                <a:sym typeface="Calibri"/>
              </a:rPr>
              <a:t>2 Automated test scripts for the implemented use cases (</a:t>
            </a:r>
            <a:r>
              <a:rPr lang="en-US"/>
              <a:t>if any)</a:t>
            </a:r>
            <a:r>
              <a:rPr lang="en-US" sz="1200" b="0" i="0" u="none" strike="noStrike" cap="none">
                <a:solidFill>
                  <a:schemeClr val="dk1"/>
                </a:solidFill>
                <a:latin typeface="Calibri"/>
                <a:ea typeface="Calibri"/>
                <a:cs typeface="Calibri"/>
                <a:sym typeface="Calibri"/>
              </a:rPr>
              <a:t> (one or more slides).</a:t>
            </a:r>
            <a:endParaRPr/>
          </a:p>
          <a:p>
            <a:pPr marL="0" marR="0" lvl="0" indent="0" algn="l" rtl="0">
              <a:spcBef>
                <a:spcPts val="360"/>
              </a:spcBef>
              <a:spcAft>
                <a:spcPts val="0"/>
              </a:spcAft>
              <a:buNone/>
            </a:pPr>
            <a:endParaRPr sz="1200" b="0" i="0" u="none" strike="noStrike" cap="none">
              <a:solidFill>
                <a:schemeClr val="dk1"/>
              </a:solidFill>
              <a:latin typeface="Calibri"/>
              <a:ea typeface="Calibri"/>
              <a:cs typeface="Calibri"/>
              <a:sym typeface="Calibri"/>
            </a:endParaRPr>
          </a:p>
        </p:txBody>
      </p:sp>
      <p:sp>
        <p:nvSpPr>
          <p:cNvPr id="344" name="Shape 344"/>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Arial"/>
                <a:ea typeface="Arial"/>
                <a:cs typeface="Arial"/>
                <a:sym typeface="Arial"/>
              </a:rPr>
              <a:t>21</a:t>
            </a:fld>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Shape 35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1" name="Shape 351"/>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a:t>10 seconds</a:t>
            </a:r>
            <a:endParaRPr/>
          </a:p>
          <a:p>
            <a:pPr marL="0" marR="0" lvl="0" indent="0" algn="l" rtl="0">
              <a:spcBef>
                <a:spcPts val="0"/>
              </a:spcBef>
              <a:spcAft>
                <a:spcPts val="0"/>
              </a:spcAft>
              <a:buNone/>
            </a:pPr>
            <a:r>
              <a:rPr lang="en-US" sz="1200" b="0" i="0" u="none" strike="noStrike" cap="none">
                <a:solidFill>
                  <a:schemeClr val="dk1"/>
                </a:solidFill>
                <a:latin typeface="Calibri"/>
                <a:ea typeface="Calibri"/>
                <a:cs typeface="Calibri"/>
                <a:sym typeface="Calibri"/>
              </a:rPr>
              <a:t>Summarize your contribution, mention your effort for </a:t>
            </a:r>
            <a:r>
              <a:rPr lang="en-US"/>
              <a:t>Scrum, Mingle, Github, Google Drive Documentation and minutes</a:t>
            </a:r>
            <a:endParaRPr/>
          </a:p>
          <a:p>
            <a:pPr marL="0" marR="0" lvl="0" indent="0" algn="l" rtl="0">
              <a:spcBef>
                <a:spcPts val="360"/>
              </a:spcBef>
              <a:spcAft>
                <a:spcPts val="0"/>
              </a:spcAft>
              <a:buNone/>
            </a:pPr>
            <a:r>
              <a:rPr lang="en-US" sz="1200" b="0" i="0" u="none" strike="noStrike" cap="none">
                <a:solidFill>
                  <a:schemeClr val="dk1"/>
                </a:solidFill>
                <a:latin typeface="Calibri"/>
                <a:ea typeface="Calibri"/>
                <a:cs typeface="Calibri"/>
                <a:sym typeface="Calibri"/>
              </a:rPr>
              <a:t>Include your contact information</a:t>
            </a:r>
            <a:endParaRPr/>
          </a:p>
          <a:p>
            <a:pPr marL="0" marR="0" lvl="0" indent="0" algn="l" rtl="0">
              <a:spcBef>
                <a:spcPts val="360"/>
              </a:spcBef>
              <a:spcAft>
                <a:spcPts val="0"/>
              </a:spcAft>
              <a:buNone/>
            </a:pPr>
            <a:r>
              <a:rPr lang="en-US" sz="1200" b="0" i="0" u="none" strike="noStrike" cap="none">
                <a:solidFill>
                  <a:schemeClr val="dk1"/>
                </a:solidFill>
                <a:latin typeface="Calibri"/>
                <a:ea typeface="Calibri"/>
                <a:cs typeface="Calibri"/>
                <a:sym typeface="Calibri"/>
              </a:rPr>
              <a:t>Ask if anyone has any questions for you.</a:t>
            </a:r>
            <a:endParaRPr/>
          </a:p>
          <a:p>
            <a:pPr marL="0" marR="0" lvl="0" indent="0" algn="l" rtl="0">
              <a:spcBef>
                <a:spcPts val="360"/>
              </a:spcBef>
              <a:spcAft>
                <a:spcPts val="0"/>
              </a:spcAft>
              <a:buNone/>
            </a:pPr>
            <a:r>
              <a:rPr lang="en-US" sz="1200" b="0" i="0" u="none" strike="noStrike" cap="none">
                <a:solidFill>
                  <a:schemeClr val="dk1"/>
                </a:solidFill>
                <a:latin typeface="Calibri"/>
                <a:ea typeface="Calibri"/>
                <a:cs typeface="Calibri"/>
                <a:sym typeface="Calibri"/>
              </a:rPr>
              <a:t>Thank your audience</a:t>
            </a:r>
            <a:endParaRPr/>
          </a:p>
          <a:p>
            <a:pPr marL="0" marR="0" lvl="0" indent="0" algn="l" rtl="0">
              <a:spcBef>
                <a:spcPts val="360"/>
              </a:spcBef>
              <a:spcAft>
                <a:spcPts val="0"/>
              </a:spcAft>
              <a:buNone/>
            </a:pPr>
            <a:endParaRPr sz="1200" b="0" i="0" u="none" strike="noStrike" cap="none">
              <a:solidFill>
                <a:schemeClr val="dk1"/>
              </a:solidFill>
              <a:latin typeface="Calibri"/>
              <a:ea typeface="Calibri"/>
              <a:cs typeface="Calibri"/>
              <a:sym typeface="Calibri"/>
            </a:endParaRPr>
          </a:p>
        </p:txBody>
      </p:sp>
      <p:sp>
        <p:nvSpPr>
          <p:cNvPr id="352" name="Shape 352"/>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Arial"/>
                <a:ea typeface="Arial"/>
                <a:cs typeface="Arial"/>
                <a:sym typeface="Arial"/>
              </a:rPr>
              <a:t>22</a:t>
            </a:fld>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Shape 16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3" name="Shape 163"/>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rtl="0">
              <a:spcBef>
                <a:spcPts val="0"/>
              </a:spcBef>
              <a:spcAft>
                <a:spcPts val="0"/>
              </a:spcAft>
              <a:buClr>
                <a:schemeClr val="dk1"/>
              </a:buClr>
              <a:buFont typeface="Arial"/>
              <a:buNone/>
            </a:pPr>
            <a:r>
              <a:rPr lang="en-US"/>
              <a:t>20 seconds.</a:t>
            </a:r>
            <a:endParaRPr/>
          </a:p>
          <a:p>
            <a:pPr marL="0" lvl="0" indent="0" rtl="0">
              <a:spcBef>
                <a:spcPts val="0"/>
              </a:spcBef>
              <a:spcAft>
                <a:spcPts val="0"/>
              </a:spcAft>
              <a:buClr>
                <a:schemeClr val="dk1"/>
              </a:buClr>
              <a:buFont typeface="Arial"/>
              <a:buNone/>
            </a:pPr>
            <a:r>
              <a:rPr lang="en-US"/>
              <a:t>Introduce the problem that the your project (in new version) tackles with GIF or screenshot. </a:t>
            </a:r>
            <a:endParaRPr/>
          </a:p>
          <a:p>
            <a:pPr marL="0" lvl="0" indent="0" rtl="0">
              <a:spcBef>
                <a:spcPts val="0"/>
              </a:spcBef>
              <a:spcAft>
                <a:spcPts val="0"/>
              </a:spcAft>
              <a:buClr>
                <a:schemeClr val="dk1"/>
              </a:buClr>
              <a:buSzPts val="1100"/>
              <a:buFont typeface="Arial"/>
              <a:buNone/>
            </a:pPr>
            <a:endParaRPr/>
          </a:p>
          <a:p>
            <a:pPr marL="0" marR="0" lvl="0" indent="0" algn="l" rtl="0">
              <a:spcBef>
                <a:spcPts val="0"/>
              </a:spcBef>
              <a:spcAft>
                <a:spcPts val="0"/>
              </a:spcAft>
              <a:buNone/>
            </a:pPr>
            <a:endParaRPr/>
          </a:p>
          <a:p>
            <a:pPr marL="0" marR="0" lvl="0" indent="0" algn="l" rtl="0">
              <a:spcBef>
                <a:spcPts val="360"/>
              </a:spcBef>
              <a:spcAft>
                <a:spcPts val="0"/>
              </a:spcAft>
              <a:buNone/>
            </a:pPr>
            <a:endParaRPr sz="1200" b="0" i="0" u="none" strike="noStrike" cap="none">
              <a:solidFill>
                <a:schemeClr val="dk1"/>
              </a:solidFill>
              <a:latin typeface="Calibri"/>
              <a:ea typeface="Calibri"/>
              <a:cs typeface="Calibri"/>
              <a:sym typeface="Calibri"/>
            </a:endParaRPr>
          </a:p>
        </p:txBody>
      </p:sp>
      <p:sp>
        <p:nvSpPr>
          <p:cNvPr id="164" name="Shape 164"/>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Arial"/>
                <a:ea typeface="Arial"/>
                <a:cs typeface="Arial"/>
                <a:sym typeface="Arial"/>
              </a:rPr>
              <a:t>3</a:t>
            </a:fld>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Shape 17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1" name="Shape 171"/>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a:t>5 seconds</a:t>
            </a:r>
            <a:endParaRPr/>
          </a:p>
          <a:p>
            <a:pPr marL="0" marR="0" lvl="0" indent="0" algn="l" rtl="0">
              <a:spcBef>
                <a:spcPts val="0"/>
              </a:spcBef>
              <a:spcAft>
                <a:spcPts val="0"/>
              </a:spcAft>
              <a:buNone/>
            </a:pPr>
            <a:r>
              <a:rPr lang="en-US"/>
              <a:t>Show the Use Case Diagram for the whole project.</a:t>
            </a:r>
            <a:br>
              <a:rPr lang="en-US"/>
            </a:br>
            <a:r>
              <a:rPr lang="en-US"/>
              <a:t>Highlight your use cases.</a:t>
            </a:r>
            <a:br>
              <a:rPr lang="en-US"/>
            </a:br>
            <a:endParaRPr/>
          </a:p>
          <a:p>
            <a:pPr marL="0" marR="0" lvl="0" indent="0" algn="l" rtl="0">
              <a:spcBef>
                <a:spcPts val="360"/>
              </a:spcBef>
              <a:spcAft>
                <a:spcPts val="0"/>
              </a:spcAft>
              <a:buNone/>
            </a:pPr>
            <a:endParaRPr sz="1200" b="0" i="0" u="none" strike="noStrike" cap="none">
              <a:solidFill>
                <a:schemeClr val="dk1"/>
              </a:solidFill>
              <a:latin typeface="Calibri"/>
              <a:ea typeface="Calibri"/>
              <a:cs typeface="Calibri"/>
              <a:sym typeface="Calibri"/>
            </a:endParaRPr>
          </a:p>
        </p:txBody>
      </p:sp>
      <p:sp>
        <p:nvSpPr>
          <p:cNvPr id="172" name="Shape 172"/>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Arial"/>
                <a:ea typeface="Arial"/>
                <a:cs typeface="Arial"/>
                <a:sym typeface="Arial"/>
              </a:rPr>
              <a:t>4</a:t>
            </a:fld>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Shape 17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9" name="Shape 179"/>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a:t>20 seconds</a:t>
            </a:r>
            <a:endParaRPr/>
          </a:p>
          <a:p>
            <a:pPr marL="0" marR="0" lvl="0" indent="0" algn="l" rtl="0">
              <a:spcBef>
                <a:spcPts val="0"/>
              </a:spcBef>
              <a:spcAft>
                <a:spcPts val="0"/>
              </a:spcAft>
              <a:buNone/>
            </a:pPr>
            <a:r>
              <a:rPr lang="en-US" sz="1200" b="0" i="0" u="none" strike="noStrike" cap="none">
                <a:solidFill>
                  <a:schemeClr val="dk1"/>
                </a:solidFill>
                <a:latin typeface="Calibri"/>
                <a:ea typeface="Calibri"/>
                <a:cs typeface="Calibri"/>
                <a:sym typeface="Calibri"/>
              </a:rPr>
              <a:t>System design: </a:t>
            </a:r>
            <a:r>
              <a:rPr lang="en-US"/>
              <a:t>Highlight the parts that you contributed to them.</a:t>
            </a:r>
            <a:endParaRPr/>
          </a:p>
          <a:p>
            <a:pPr marL="0" marR="0" lvl="0" indent="0" algn="l" rtl="0">
              <a:spcBef>
                <a:spcPts val="360"/>
              </a:spcBef>
              <a:spcAft>
                <a:spcPts val="0"/>
              </a:spcAft>
              <a:buNone/>
            </a:pPr>
            <a:r>
              <a:rPr lang="en-US" sz="1200" b="0" i="0" u="none" strike="noStrike" cap="none">
                <a:solidFill>
                  <a:schemeClr val="dk1"/>
                </a:solidFill>
                <a:latin typeface="Calibri"/>
                <a:ea typeface="Calibri"/>
                <a:cs typeface="Calibri"/>
                <a:sym typeface="Calibri"/>
              </a:rPr>
              <a:t>1. System decomposition; identify the architecture patterns used </a:t>
            </a:r>
            <a:endParaRPr/>
          </a:p>
          <a:p>
            <a:pPr marL="0" marR="0" lvl="0" indent="0" algn="l" rtl="0">
              <a:spcBef>
                <a:spcPts val="360"/>
              </a:spcBef>
              <a:spcAft>
                <a:spcPts val="0"/>
              </a:spcAft>
              <a:buNone/>
            </a:pPr>
            <a:r>
              <a:rPr lang="en-US" sz="1200" b="0" i="0" u="none" strike="noStrike" cap="none">
                <a:solidFill>
                  <a:schemeClr val="dk1"/>
                </a:solidFill>
                <a:latin typeface="Calibri"/>
                <a:ea typeface="Calibri"/>
                <a:cs typeface="Calibri"/>
                <a:sym typeface="Calibri"/>
              </a:rPr>
              <a:t>2. System deployment – h/w and s/w requirements </a:t>
            </a:r>
            <a:endParaRPr/>
          </a:p>
          <a:p>
            <a:pPr marL="0" marR="0" lvl="0" indent="0" algn="l" rtl="0">
              <a:spcBef>
                <a:spcPts val="360"/>
              </a:spcBef>
              <a:spcAft>
                <a:spcPts val="0"/>
              </a:spcAft>
              <a:buNone/>
            </a:pPr>
            <a:br>
              <a:rPr lang="en-US"/>
            </a:br>
            <a:br>
              <a:rPr lang="en-US"/>
            </a:br>
            <a:endParaRPr/>
          </a:p>
          <a:p>
            <a:pPr marL="0" marR="0" lvl="0" indent="0" algn="l" rtl="0">
              <a:spcBef>
                <a:spcPts val="360"/>
              </a:spcBef>
              <a:spcAft>
                <a:spcPts val="0"/>
              </a:spcAft>
              <a:buNone/>
            </a:pPr>
            <a:endParaRPr/>
          </a:p>
          <a:p>
            <a:pPr marL="0" marR="0" lvl="0" indent="0" algn="l" rtl="0">
              <a:spcBef>
                <a:spcPts val="360"/>
              </a:spcBef>
              <a:spcAft>
                <a:spcPts val="0"/>
              </a:spcAft>
              <a:buNone/>
            </a:pPr>
            <a:endParaRPr sz="1200" b="0" i="0" u="none" strike="noStrike" cap="none">
              <a:solidFill>
                <a:schemeClr val="dk1"/>
              </a:solidFill>
              <a:latin typeface="Calibri"/>
              <a:ea typeface="Calibri"/>
              <a:cs typeface="Calibri"/>
              <a:sym typeface="Calibri"/>
            </a:endParaRPr>
          </a:p>
        </p:txBody>
      </p:sp>
      <p:sp>
        <p:nvSpPr>
          <p:cNvPr id="180" name="Shape 180"/>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Arial"/>
                <a:ea typeface="Arial"/>
                <a:cs typeface="Arial"/>
                <a:sym typeface="Arial"/>
              </a:rPr>
              <a:t>5</a:t>
            </a:fld>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Shape 19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6" name="Shape 196"/>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rtl="0">
              <a:spcBef>
                <a:spcPts val="0"/>
              </a:spcBef>
              <a:spcAft>
                <a:spcPts val="0"/>
              </a:spcAft>
              <a:buNone/>
            </a:pPr>
            <a:r>
              <a:rPr lang="en-US"/>
              <a:t>5 seconds.</a:t>
            </a:r>
            <a:endParaRPr/>
          </a:p>
          <a:p>
            <a:pPr marL="0" lvl="0" indent="0" rtl="0">
              <a:spcBef>
                <a:spcPts val="0"/>
              </a:spcBef>
              <a:spcAft>
                <a:spcPts val="0"/>
              </a:spcAft>
              <a:buClr>
                <a:schemeClr val="dk1"/>
              </a:buClr>
              <a:buFont typeface="Arial"/>
              <a:buNone/>
            </a:pPr>
            <a:r>
              <a:rPr lang="en-US"/>
              <a:t>List the user stories that you worked on them.(put in order of importance). Stay focused on the parts that you have been working. </a:t>
            </a:r>
            <a:endParaRPr/>
          </a:p>
          <a:p>
            <a:pPr marL="0" marR="0" lvl="0" indent="0" algn="l" rtl="0">
              <a:spcBef>
                <a:spcPts val="0"/>
              </a:spcBef>
              <a:spcAft>
                <a:spcPts val="0"/>
              </a:spcAft>
              <a:buNone/>
            </a:pPr>
            <a:endParaRPr/>
          </a:p>
          <a:p>
            <a:pPr marL="0" marR="0" lvl="0" indent="0" algn="l" rtl="0">
              <a:spcBef>
                <a:spcPts val="360"/>
              </a:spcBef>
              <a:spcAft>
                <a:spcPts val="0"/>
              </a:spcAft>
              <a:buNone/>
            </a:pPr>
            <a:endParaRPr/>
          </a:p>
          <a:p>
            <a:pPr marL="0" marR="0" lvl="0" indent="0" algn="l" rtl="0">
              <a:spcBef>
                <a:spcPts val="360"/>
              </a:spcBef>
              <a:spcAft>
                <a:spcPts val="0"/>
              </a:spcAft>
              <a:buNone/>
            </a:pPr>
            <a:endParaRPr sz="1200" b="0" i="0" u="none" strike="noStrike" cap="none">
              <a:solidFill>
                <a:schemeClr val="dk1"/>
              </a:solidFill>
              <a:latin typeface="Calibri"/>
              <a:ea typeface="Calibri"/>
              <a:cs typeface="Calibri"/>
              <a:sym typeface="Calibri"/>
            </a:endParaRPr>
          </a:p>
        </p:txBody>
      </p:sp>
      <p:sp>
        <p:nvSpPr>
          <p:cNvPr id="197" name="Shape 197"/>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Arial"/>
                <a:ea typeface="Arial"/>
                <a:cs typeface="Arial"/>
                <a:sym typeface="Arial"/>
              </a:rPr>
              <a:t>6</a:t>
            </a:fld>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Shape 20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4" name="Shape 204"/>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360"/>
              </a:spcBef>
              <a:spcAft>
                <a:spcPts val="0"/>
              </a:spcAft>
              <a:buNone/>
            </a:pPr>
            <a:r>
              <a:rPr lang="en-US"/>
              <a:t>20 seconds</a:t>
            </a:r>
            <a:endParaRPr/>
          </a:p>
          <a:p>
            <a:pPr marL="0" marR="0" lvl="0" indent="0" algn="l" rtl="0">
              <a:spcBef>
                <a:spcPts val="360"/>
              </a:spcBef>
              <a:spcAft>
                <a:spcPts val="0"/>
              </a:spcAft>
              <a:buNone/>
            </a:pPr>
            <a:r>
              <a:rPr lang="en-US"/>
              <a:t>The tile of user story</a:t>
            </a:r>
            <a:endParaRPr/>
          </a:p>
          <a:p>
            <a:pPr marL="457200" marR="0" lvl="0" indent="-317500" algn="l" rtl="0">
              <a:spcBef>
                <a:spcPts val="360"/>
              </a:spcBef>
              <a:spcAft>
                <a:spcPts val="0"/>
              </a:spcAft>
              <a:buSzPts val="1400"/>
              <a:buChar char="-"/>
            </a:pPr>
            <a:r>
              <a:rPr lang="en-US"/>
              <a:t>Please present and show the complexity of your work, code, algorithms, and technical challenges and technologies you have used. (you could use screenshot if you want. Visual presentations are better than text presentation)</a:t>
            </a:r>
            <a:br>
              <a:rPr lang="en-US"/>
            </a:br>
            <a:r>
              <a:rPr lang="en-US"/>
              <a:t>- Go into the details of the most important/significant tasks using bullet lists or visual graphs or state chart diagram</a:t>
            </a:r>
            <a:br>
              <a:rPr lang="en-US"/>
            </a:br>
            <a:r>
              <a:rPr lang="en-US"/>
              <a:t>- Demo using </a:t>
            </a:r>
            <a:r>
              <a:rPr lang="en-US" b="1"/>
              <a:t>screenshots or GIF</a:t>
            </a:r>
            <a:r>
              <a:rPr lang="en-US"/>
              <a:t> (in another separate page if required)</a:t>
            </a:r>
            <a:endParaRPr/>
          </a:p>
          <a:p>
            <a:pPr marL="457200" marR="0" lvl="0" indent="-317500" algn="l" rtl="0">
              <a:spcBef>
                <a:spcPts val="0"/>
              </a:spcBef>
              <a:spcAft>
                <a:spcPts val="0"/>
              </a:spcAft>
              <a:buSzPts val="1400"/>
              <a:buChar char="-"/>
            </a:pPr>
            <a:r>
              <a:rPr lang="en-US"/>
              <a:t>Sequence Diagram for this user story is optional</a:t>
            </a:r>
            <a:br>
              <a:rPr lang="en-US"/>
            </a:br>
            <a:endParaRPr/>
          </a:p>
          <a:p>
            <a:pPr marL="0" marR="0" lvl="0" indent="0" algn="l" rtl="0">
              <a:spcBef>
                <a:spcPts val="360"/>
              </a:spcBef>
              <a:spcAft>
                <a:spcPts val="0"/>
              </a:spcAft>
              <a:buNone/>
            </a:pPr>
            <a:endParaRPr sz="1200" b="0" i="0" u="none" strike="noStrike" cap="none">
              <a:solidFill>
                <a:schemeClr val="dk1"/>
              </a:solidFill>
              <a:latin typeface="Calibri"/>
              <a:ea typeface="Calibri"/>
              <a:cs typeface="Calibri"/>
              <a:sym typeface="Calibri"/>
            </a:endParaRPr>
          </a:p>
        </p:txBody>
      </p:sp>
      <p:sp>
        <p:nvSpPr>
          <p:cNvPr id="205" name="Shape 205"/>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Arial"/>
                <a:ea typeface="Arial"/>
                <a:cs typeface="Arial"/>
                <a:sym typeface="Arial"/>
              </a:rPr>
              <a:t>7</a:t>
            </a:fld>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Shape 21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4" name="Shape 214"/>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360"/>
              </a:spcBef>
              <a:spcAft>
                <a:spcPts val="0"/>
              </a:spcAft>
              <a:buNone/>
            </a:pPr>
            <a:r>
              <a:rPr lang="en-US"/>
              <a:t>20 seconds</a:t>
            </a:r>
            <a:endParaRPr/>
          </a:p>
          <a:p>
            <a:pPr marL="0" marR="0" lvl="0" indent="0" algn="l" rtl="0">
              <a:spcBef>
                <a:spcPts val="360"/>
              </a:spcBef>
              <a:spcAft>
                <a:spcPts val="0"/>
              </a:spcAft>
              <a:buNone/>
            </a:pPr>
            <a:r>
              <a:rPr lang="en-US"/>
              <a:t>The tile of user story</a:t>
            </a:r>
            <a:endParaRPr/>
          </a:p>
          <a:p>
            <a:pPr marL="457200" marR="0" lvl="0" indent="-317500" algn="l" rtl="0">
              <a:spcBef>
                <a:spcPts val="360"/>
              </a:spcBef>
              <a:spcAft>
                <a:spcPts val="0"/>
              </a:spcAft>
              <a:buSzPts val="1400"/>
              <a:buChar char="-"/>
            </a:pPr>
            <a:r>
              <a:rPr lang="en-US"/>
              <a:t>Please present and show the complexity of your work, code, algorithms, and technical challenges and technologies you have used. (you could use screenshot if you want. Visual presentations are better than text presentation)</a:t>
            </a:r>
            <a:br>
              <a:rPr lang="en-US"/>
            </a:br>
            <a:r>
              <a:rPr lang="en-US"/>
              <a:t>- Go into the details of the most important/significant tasks using bullet lists or visual graphs or state chart diagram</a:t>
            </a:r>
            <a:br>
              <a:rPr lang="en-US"/>
            </a:br>
            <a:r>
              <a:rPr lang="en-US"/>
              <a:t>- Demo using </a:t>
            </a:r>
            <a:r>
              <a:rPr lang="en-US" b="1"/>
              <a:t>screenshots or GIF</a:t>
            </a:r>
            <a:r>
              <a:rPr lang="en-US"/>
              <a:t> (in another separate page if required)</a:t>
            </a:r>
            <a:endParaRPr/>
          </a:p>
          <a:p>
            <a:pPr marL="457200" marR="0" lvl="0" indent="-317500" algn="l" rtl="0">
              <a:spcBef>
                <a:spcPts val="0"/>
              </a:spcBef>
              <a:spcAft>
                <a:spcPts val="0"/>
              </a:spcAft>
              <a:buSzPts val="1400"/>
              <a:buChar char="-"/>
            </a:pPr>
            <a:r>
              <a:rPr lang="en-US"/>
              <a:t>Sequence Diagram for this user story is optional</a:t>
            </a:r>
            <a:br>
              <a:rPr lang="en-US"/>
            </a:br>
            <a:endParaRPr/>
          </a:p>
          <a:p>
            <a:pPr marL="0" marR="0" lvl="0" indent="0" algn="l" rtl="0">
              <a:spcBef>
                <a:spcPts val="360"/>
              </a:spcBef>
              <a:spcAft>
                <a:spcPts val="0"/>
              </a:spcAft>
              <a:buNone/>
            </a:pPr>
            <a:endParaRPr sz="1200" b="0" i="0" u="none" strike="noStrike" cap="none">
              <a:solidFill>
                <a:schemeClr val="dk1"/>
              </a:solidFill>
              <a:latin typeface="Calibri"/>
              <a:ea typeface="Calibri"/>
              <a:cs typeface="Calibri"/>
              <a:sym typeface="Calibri"/>
            </a:endParaRPr>
          </a:p>
        </p:txBody>
      </p:sp>
      <p:sp>
        <p:nvSpPr>
          <p:cNvPr id="215" name="Shape 215"/>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Arial"/>
                <a:ea typeface="Arial"/>
                <a:cs typeface="Arial"/>
                <a:sym typeface="Arial"/>
              </a:rPr>
              <a:t>8</a:t>
            </a:fld>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Shape 22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3" name="Shape 223"/>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360"/>
              </a:spcBef>
              <a:spcAft>
                <a:spcPts val="0"/>
              </a:spcAft>
              <a:buNone/>
            </a:pPr>
            <a:r>
              <a:rPr lang="en-US"/>
              <a:t>20 seconds</a:t>
            </a:r>
            <a:endParaRPr/>
          </a:p>
          <a:p>
            <a:pPr marL="0" marR="0" lvl="0" indent="0" algn="l" rtl="0">
              <a:spcBef>
                <a:spcPts val="360"/>
              </a:spcBef>
              <a:spcAft>
                <a:spcPts val="0"/>
              </a:spcAft>
              <a:buNone/>
            </a:pPr>
            <a:r>
              <a:rPr lang="en-US"/>
              <a:t>The tile of user story</a:t>
            </a:r>
            <a:endParaRPr/>
          </a:p>
          <a:p>
            <a:pPr marL="457200" marR="0" lvl="0" indent="-317500" algn="l" rtl="0">
              <a:spcBef>
                <a:spcPts val="360"/>
              </a:spcBef>
              <a:spcAft>
                <a:spcPts val="0"/>
              </a:spcAft>
              <a:buSzPts val="1400"/>
              <a:buChar char="-"/>
            </a:pPr>
            <a:r>
              <a:rPr lang="en-US"/>
              <a:t>Please present and show the complexity of your work, code, algorithms, and technical challenges and technologies you have used. (you could use screenshot if you want. Visual presentations are better than text presentation)</a:t>
            </a:r>
            <a:br>
              <a:rPr lang="en-US"/>
            </a:br>
            <a:r>
              <a:rPr lang="en-US"/>
              <a:t>- Go into the details of the most important/significant tasks using bullet lists or visual graphs or state chart diagram</a:t>
            </a:r>
            <a:br>
              <a:rPr lang="en-US"/>
            </a:br>
            <a:r>
              <a:rPr lang="en-US"/>
              <a:t>- Demo using </a:t>
            </a:r>
            <a:r>
              <a:rPr lang="en-US" b="1"/>
              <a:t>screenshots or GIF</a:t>
            </a:r>
            <a:r>
              <a:rPr lang="en-US"/>
              <a:t> (in another separate page if required)</a:t>
            </a:r>
            <a:endParaRPr/>
          </a:p>
          <a:p>
            <a:pPr marL="457200" marR="0" lvl="0" indent="-317500" algn="l" rtl="0">
              <a:spcBef>
                <a:spcPts val="0"/>
              </a:spcBef>
              <a:spcAft>
                <a:spcPts val="0"/>
              </a:spcAft>
              <a:buSzPts val="1400"/>
              <a:buChar char="-"/>
            </a:pPr>
            <a:r>
              <a:rPr lang="en-US"/>
              <a:t>Sequence Diagram for this user story is optional</a:t>
            </a:r>
            <a:br>
              <a:rPr lang="en-US"/>
            </a:br>
            <a:endParaRPr/>
          </a:p>
          <a:p>
            <a:pPr marL="0" marR="0" lvl="0" indent="0" algn="l" rtl="0">
              <a:spcBef>
                <a:spcPts val="360"/>
              </a:spcBef>
              <a:spcAft>
                <a:spcPts val="0"/>
              </a:spcAft>
              <a:buNone/>
            </a:pPr>
            <a:endParaRPr sz="1200" b="0" i="0" u="none" strike="noStrike" cap="none">
              <a:solidFill>
                <a:schemeClr val="dk1"/>
              </a:solidFill>
              <a:latin typeface="Calibri"/>
              <a:ea typeface="Calibri"/>
              <a:cs typeface="Calibri"/>
              <a:sym typeface="Calibri"/>
            </a:endParaRPr>
          </a:p>
        </p:txBody>
      </p:sp>
      <p:sp>
        <p:nvSpPr>
          <p:cNvPr id="224" name="Shape 224"/>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Arial"/>
                <a:ea typeface="Arial"/>
                <a:cs typeface="Arial"/>
                <a:sym typeface="Arial"/>
              </a:rPr>
              <a:t>9</a:t>
            </a:fld>
            <a:endParaRPr sz="1200" b="0" i="0" u="none" strike="noStrike" cap="none">
              <a:solidFill>
                <a:schemeClr val="dk1"/>
              </a:solidFill>
              <a:latin typeface="Arial"/>
              <a:ea typeface="Arial"/>
              <a:cs typeface="Arial"/>
              <a:sym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7"/>
        <p:cNvGrpSpPr/>
        <p:nvPr/>
      </p:nvGrpSpPr>
      <p:grpSpPr>
        <a:xfrm>
          <a:off x="0" y="0"/>
          <a:ext cx="0" cy="0"/>
          <a:chOff x="0" y="0"/>
          <a:chExt cx="0" cy="0"/>
        </a:xfrm>
      </p:grpSpPr>
      <p:pic>
        <p:nvPicPr>
          <p:cNvPr id="18" name="Shape 18" descr="Overlay-TitleSlide.png"/>
          <p:cNvPicPr preferRelativeResize="0"/>
          <p:nvPr/>
        </p:nvPicPr>
        <p:blipFill rotWithShape="1">
          <a:blip r:embed="rId2">
            <a:alphaModFix/>
          </a:blip>
          <a:srcRect/>
          <a:stretch/>
        </p:blipFill>
        <p:spPr>
          <a:xfrm>
            <a:off x="158750" y="187325"/>
            <a:ext cx="8826600" cy="6483300"/>
          </a:xfrm>
          <a:prstGeom prst="rect">
            <a:avLst/>
          </a:prstGeom>
          <a:noFill/>
          <a:ln>
            <a:noFill/>
          </a:ln>
        </p:spPr>
      </p:pic>
      <p:sp>
        <p:nvSpPr>
          <p:cNvPr id="19" name="Shape 19"/>
          <p:cNvSpPr txBox="1">
            <a:spLocks noGrp="1"/>
          </p:cNvSpPr>
          <p:nvPr>
            <p:ph type="ctrTitle"/>
          </p:nvPr>
        </p:nvSpPr>
        <p:spPr>
          <a:xfrm>
            <a:off x="1600200" y="2492375"/>
            <a:ext cx="6762600" cy="1470000"/>
          </a:xfrm>
          <a:prstGeom prst="rect">
            <a:avLst/>
          </a:prstGeom>
          <a:noFill/>
          <a:ln>
            <a:noFill/>
          </a:ln>
        </p:spPr>
        <p:txBody>
          <a:bodyPr spcFirstLastPara="1" wrap="square" lIns="91425" tIns="91425" rIns="91425" bIns="91425" anchor="b" anchorCtr="0"/>
          <a:lstStyle>
            <a:lvl1pPr marL="0" marR="0" lvl="0" indent="0" algn="r" rtl="0">
              <a:spcBef>
                <a:spcPts val="0"/>
              </a:spcBef>
              <a:spcAft>
                <a:spcPts val="0"/>
              </a:spcAft>
              <a:buSzPts val="1400"/>
              <a:buNone/>
              <a:defRPr sz="4400" b="0" i="0" u="none" strike="noStrike" cap="none">
                <a:solidFill>
                  <a:srgbClr val="001D4D"/>
                </a:solidFill>
                <a:latin typeface="Trebuchet MS"/>
                <a:ea typeface="Trebuchet MS"/>
                <a:cs typeface="Trebuchet MS"/>
                <a:sym typeface="Trebuchet MS"/>
              </a:defRPr>
            </a:lvl1pPr>
            <a:lvl2pPr marL="0" marR="0" lvl="1" indent="0" algn="l" rtl="0">
              <a:spcBef>
                <a:spcPts val="0"/>
              </a:spcBef>
              <a:spcAft>
                <a:spcPts val="0"/>
              </a:spcAft>
              <a:buSzPts val="1400"/>
              <a:buNone/>
              <a:defRPr sz="3800" b="0" i="0" u="none" strike="noStrike" cap="none">
                <a:solidFill>
                  <a:srgbClr val="001D4D"/>
                </a:solidFill>
                <a:latin typeface="Trebuchet MS"/>
                <a:ea typeface="Trebuchet MS"/>
                <a:cs typeface="Trebuchet MS"/>
                <a:sym typeface="Trebuchet MS"/>
              </a:defRPr>
            </a:lvl2pPr>
            <a:lvl3pPr marL="0" marR="0" lvl="2" indent="0" algn="l" rtl="0">
              <a:spcBef>
                <a:spcPts val="0"/>
              </a:spcBef>
              <a:spcAft>
                <a:spcPts val="0"/>
              </a:spcAft>
              <a:buSzPts val="1400"/>
              <a:buNone/>
              <a:defRPr sz="3800" b="0" i="0" u="none" strike="noStrike" cap="none">
                <a:solidFill>
                  <a:srgbClr val="001D4D"/>
                </a:solidFill>
                <a:latin typeface="Trebuchet MS"/>
                <a:ea typeface="Trebuchet MS"/>
                <a:cs typeface="Trebuchet MS"/>
                <a:sym typeface="Trebuchet MS"/>
              </a:defRPr>
            </a:lvl3pPr>
            <a:lvl4pPr marL="0" marR="0" lvl="3" indent="0" algn="l" rtl="0">
              <a:spcBef>
                <a:spcPts val="0"/>
              </a:spcBef>
              <a:spcAft>
                <a:spcPts val="0"/>
              </a:spcAft>
              <a:buSzPts val="1400"/>
              <a:buNone/>
              <a:defRPr sz="3800" b="0" i="0" u="none" strike="noStrike" cap="none">
                <a:solidFill>
                  <a:srgbClr val="001D4D"/>
                </a:solidFill>
                <a:latin typeface="Trebuchet MS"/>
                <a:ea typeface="Trebuchet MS"/>
                <a:cs typeface="Trebuchet MS"/>
                <a:sym typeface="Trebuchet MS"/>
              </a:defRPr>
            </a:lvl4pPr>
            <a:lvl5pPr marL="0" marR="0" lvl="4" indent="0" algn="l" rtl="0">
              <a:spcBef>
                <a:spcPts val="0"/>
              </a:spcBef>
              <a:spcAft>
                <a:spcPts val="0"/>
              </a:spcAft>
              <a:buSzPts val="1400"/>
              <a:buNone/>
              <a:defRPr sz="3800" b="0" i="0" u="none" strike="noStrike" cap="none">
                <a:solidFill>
                  <a:srgbClr val="001D4D"/>
                </a:solidFill>
                <a:latin typeface="Trebuchet MS"/>
                <a:ea typeface="Trebuchet MS"/>
                <a:cs typeface="Trebuchet MS"/>
                <a:sym typeface="Trebuchet MS"/>
              </a:defRPr>
            </a:lvl5pPr>
            <a:lvl6pPr marL="457200" marR="0" lvl="5" indent="0" algn="l" rtl="0">
              <a:spcBef>
                <a:spcPts val="0"/>
              </a:spcBef>
              <a:spcAft>
                <a:spcPts val="0"/>
              </a:spcAft>
              <a:buSzPts val="1400"/>
              <a:buNone/>
              <a:defRPr sz="3800" b="0" i="0" u="none" strike="noStrike" cap="none">
                <a:solidFill>
                  <a:srgbClr val="001D4D"/>
                </a:solidFill>
                <a:latin typeface="Trebuchet MS"/>
                <a:ea typeface="Trebuchet MS"/>
                <a:cs typeface="Trebuchet MS"/>
                <a:sym typeface="Trebuchet MS"/>
              </a:defRPr>
            </a:lvl6pPr>
            <a:lvl7pPr marL="914400" marR="0" lvl="6" indent="0" algn="l" rtl="0">
              <a:spcBef>
                <a:spcPts val="0"/>
              </a:spcBef>
              <a:spcAft>
                <a:spcPts val="0"/>
              </a:spcAft>
              <a:buSzPts val="1400"/>
              <a:buNone/>
              <a:defRPr sz="3800" b="0" i="0" u="none" strike="noStrike" cap="none">
                <a:solidFill>
                  <a:srgbClr val="001D4D"/>
                </a:solidFill>
                <a:latin typeface="Trebuchet MS"/>
                <a:ea typeface="Trebuchet MS"/>
                <a:cs typeface="Trebuchet MS"/>
                <a:sym typeface="Trebuchet MS"/>
              </a:defRPr>
            </a:lvl7pPr>
            <a:lvl8pPr marL="1371600" marR="0" lvl="7" indent="0" algn="l" rtl="0">
              <a:spcBef>
                <a:spcPts val="0"/>
              </a:spcBef>
              <a:spcAft>
                <a:spcPts val="0"/>
              </a:spcAft>
              <a:buSzPts val="1400"/>
              <a:buNone/>
              <a:defRPr sz="3800" b="0" i="0" u="none" strike="noStrike" cap="none">
                <a:solidFill>
                  <a:srgbClr val="001D4D"/>
                </a:solidFill>
                <a:latin typeface="Trebuchet MS"/>
                <a:ea typeface="Trebuchet MS"/>
                <a:cs typeface="Trebuchet MS"/>
                <a:sym typeface="Trebuchet MS"/>
              </a:defRPr>
            </a:lvl8pPr>
            <a:lvl9pPr marL="1828800" marR="0" lvl="8" indent="0" algn="l" rtl="0">
              <a:spcBef>
                <a:spcPts val="0"/>
              </a:spcBef>
              <a:spcAft>
                <a:spcPts val="0"/>
              </a:spcAft>
              <a:buSzPts val="1400"/>
              <a:buNone/>
              <a:defRPr sz="3800" b="0" i="0" u="none" strike="noStrike" cap="none">
                <a:solidFill>
                  <a:srgbClr val="001D4D"/>
                </a:solidFill>
                <a:latin typeface="Trebuchet MS"/>
                <a:ea typeface="Trebuchet MS"/>
                <a:cs typeface="Trebuchet MS"/>
                <a:sym typeface="Trebuchet MS"/>
              </a:defRPr>
            </a:lvl9pPr>
          </a:lstStyle>
          <a:p>
            <a:endParaRPr/>
          </a:p>
        </p:txBody>
      </p:sp>
      <p:sp>
        <p:nvSpPr>
          <p:cNvPr id="20" name="Shape 20"/>
          <p:cNvSpPr txBox="1">
            <a:spLocks noGrp="1"/>
          </p:cNvSpPr>
          <p:nvPr>
            <p:ph type="subTitle" idx="1"/>
          </p:nvPr>
        </p:nvSpPr>
        <p:spPr>
          <a:xfrm>
            <a:off x="1600201" y="3966882"/>
            <a:ext cx="6762600" cy="1752600"/>
          </a:xfrm>
          <a:prstGeom prst="rect">
            <a:avLst/>
          </a:prstGeom>
          <a:noFill/>
          <a:ln>
            <a:noFill/>
          </a:ln>
        </p:spPr>
        <p:txBody>
          <a:bodyPr spcFirstLastPara="1" wrap="square" lIns="91425" tIns="91425" rIns="91425" bIns="91425" anchor="t" anchorCtr="0"/>
          <a:lstStyle>
            <a:lvl1pPr marL="0" marR="0" lvl="0" indent="0" algn="r" rtl="0">
              <a:spcBef>
                <a:spcPts val="600"/>
              </a:spcBef>
              <a:spcAft>
                <a:spcPts val="0"/>
              </a:spcAft>
              <a:buClr>
                <a:schemeClr val="lt1"/>
              </a:buClr>
              <a:buSzPts val="2200"/>
              <a:buFont typeface="Noto Sans Symbols"/>
              <a:buNone/>
              <a:defRPr sz="1800" b="0" i="0" u="none" strike="noStrike" cap="none">
                <a:solidFill>
                  <a:schemeClr val="lt1"/>
                </a:solidFill>
                <a:latin typeface="Trebuchet MS"/>
                <a:ea typeface="Trebuchet MS"/>
                <a:cs typeface="Trebuchet MS"/>
                <a:sym typeface="Trebuchet MS"/>
              </a:defRPr>
            </a:lvl1pPr>
            <a:lvl2pPr marL="457200" marR="0" lvl="1" indent="0" algn="ctr" rtl="0">
              <a:spcBef>
                <a:spcPts val="600"/>
              </a:spcBef>
              <a:spcAft>
                <a:spcPts val="0"/>
              </a:spcAft>
              <a:buClr>
                <a:srgbClr val="888888"/>
              </a:buClr>
              <a:buSzPts val="2000"/>
              <a:buFont typeface="Noto Sans Symbols"/>
              <a:buNone/>
              <a:defRPr sz="2000" b="0" i="0" u="none" strike="noStrike" cap="none">
                <a:solidFill>
                  <a:srgbClr val="888888"/>
                </a:solidFill>
                <a:latin typeface="Trebuchet MS"/>
                <a:ea typeface="Trebuchet MS"/>
                <a:cs typeface="Trebuchet MS"/>
                <a:sym typeface="Trebuchet MS"/>
              </a:defRPr>
            </a:lvl2pPr>
            <a:lvl3pPr marL="914400" marR="0" lvl="2" indent="0" algn="ctr" rtl="0">
              <a:spcBef>
                <a:spcPts val="600"/>
              </a:spcBef>
              <a:spcAft>
                <a:spcPts val="0"/>
              </a:spcAft>
              <a:buClr>
                <a:srgbClr val="888888"/>
              </a:buClr>
              <a:buSzPts val="1800"/>
              <a:buFont typeface="Noto Sans Symbols"/>
              <a:buNone/>
              <a:defRPr sz="1800" b="0" i="0" u="none" strike="noStrike" cap="none">
                <a:solidFill>
                  <a:srgbClr val="888888"/>
                </a:solidFill>
                <a:latin typeface="Trebuchet MS"/>
                <a:ea typeface="Trebuchet MS"/>
                <a:cs typeface="Trebuchet MS"/>
                <a:sym typeface="Trebuchet MS"/>
              </a:defRPr>
            </a:lvl3pPr>
            <a:lvl4pPr marL="1371600" marR="0" lvl="3" indent="0" algn="ctr" rtl="0">
              <a:spcBef>
                <a:spcPts val="600"/>
              </a:spcBef>
              <a:spcAft>
                <a:spcPts val="0"/>
              </a:spcAft>
              <a:buClr>
                <a:srgbClr val="888888"/>
              </a:buClr>
              <a:buSzPts val="1800"/>
              <a:buFont typeface="Noto Sans Symbols"/>
              <a:buNone/>
              <a:defRPr sz="1800" b="0" i="0" u="none" strike="noStrike" cap="none">
                <a:solidFill>
                  <a:srgbClr val="888888"/>
                </a:solidFill>
                <a:latin typeface="Trebuchet MS"/>
                <a:ea typeface="Trebuchet MS"/>
                <a:cs typeface="Trebuchet MS"/>
                <a:sym typeface="Trebuchet MS"/>
              </a:defRPr>
            </a:lvl4pPr>
            <a:lvl5pPr marL="1828800" marR="0" lvl="4" indent="0" algn="ctr" rtl="0">
              <a:spcBef>
                <a:spcPts val="600"/>
              </a:spcBef>
              <a:spcAft>
                <a:spcPts val="0"/>
              </a:spcAft>
              <a:buClr>
                <a:srgbClr val="888888"/>
              </a:buClr>
              <a:buSzPts val="1800"/>
              <a:buFont typeface="Noto Sans Symbols"/>
              <a:buNone/>
              <a:defRPr sz="1800" b="0" i="0" u="none" strike="noStrike" cap="none">
                <a:solidFill>
                  <a:srgbClr val="888888"/>
                </a:solidFill>
                <a:latin typeface="Trebuchet MS"/>
                <a:ea typeface="Trebuchet MS"/>
                <a:cs typeface="Trebuchet MS"/>
                <a:sym typeface="Trebuchet MS"/>
              </a:defRPr>
            </a:lvl5pPr>
            <a:lvl6pPr marL="2286000" marR="0" lvl="5" indent="0" algn="ctr" rtl="0">
              <a:spcBef>
                <a:spcPts val="400"/>
              </a:spcBef>
              <a:spcAft>
                <a:spcPts val="0"/>
              </a:spcAft>
              <a:buClr>
                <a:srgbClr val="888888"/>
              </a:buClr>
              <a:buSzPts val="2000"/>
              <a:buFont typeface="Arial"/>
              <a:buNone/>
              <a:defRPr sz="2000" b="0" i="0" u="none" strike="noStrike" cap="none">
                <a:solidFill>
                  <a:srgbClr val="888888"/>
                </a:solidFill>
                <a:latin typeface="Trebuchet MS"/>
                <a:ea typeface="Trebuchet MS"/>
                <a:cs typeface="Trebuchet MS"/>
                <a:sym typeface="Trebuchet MS"/>
              </a:defRPr>
            </a:lvl6pPr>
            <a:lvl7pPr marL="2743200" marR="0" lvl="6" indent="0" algn="ctr" rtl="0">
              <a:spcBef>
                <a:spcPts val="400"/>
              </a:spcBef>
              <a:spcAft>
                <a:spcPts val="0"/>
              </a:spcAft>
              <a:buClr>
                <a:srgbClr val="888888"/>
              </a:buClr>
              <a:buSzPts val="2000"/>
              <a:buFont typeface="Arial"/>
              <a:buNone/>
              <a:defRPr sz="2000" b="0" i="0" u="none" strike="noStrike" cap="none">
                <a:solidFill>
                  <a:srgbClr val="888888"/>
                </a:solidFill>
                <a:latin typeface="Trebuchet MS"/>
                <a:ea typeface="Trebuchet MS"/>
                <a:cs typeface="Trebuchet MS"/>
                <a:sym typeface="Trebuchet MS"/>
              </a:defRPr>
            </a:lvl7pPr>
            <a:lvl8pPr marL="3200400" marR="0" lvl="7" indent="0" algn="ctr" rtl="0">
              <a:spcBef>
                <a:spcPts val="400"/>
              </a:spcBef>
              <a:spcAft>
                <a:spcPts val="0"/>
              </a:spcAft>
              <a:buClr>
                <a:srgbClr val="888888"/>
              </a:buClr>
              <a:buSzPts val="2000"/>
              <a:buFont typeface="Arial"/>
              <a:buNone/>
              <a:defRPr sz="2000" b="0" i="0" u="none" strike="noStrike" cap="none">
                <a:solidFill>
                  <a:srgbClr val="888888"/>
                </a:solidFill>
                <a:latin typeface="Trebuchet MS"/>
                <a:ea typeface="Trebuchet MS"/>
                <a:cs typeface="Trebuchet MS"/>
                <a:sym typeface="Trebuchet MS"/>
              </a:defRPr>
            </a:lvl8pPr>
            <a:lvl9pPr marL="3657600" marR="0" lvl="8" indent="0" algn="ctr" rtl="0">
              <a:spcBef>
                <a:spcPts val="400"/>
              </a:spcBef>
              <a:spcAft>
                <a:spcPts val="0"/>
              </a:spcAft>
              <a:buClr>
                <a:srgbClr val="888888"/>
              </a:buClr>
              <a:buSzPts val="2000"/>
              <a:buFont typeface="Arial"/>
              <a:buNone/>
              <a:defRPr sz="2000" b="0" i="0" u="none" strike="noStrike" cap="none">
                <a:solidFill>
                  <a:srgbClr val="888888"/>
                </a:solidFill>
                <a:latin typeface="Trebuchet MS"/>
                <a:ea typeface="Trebuchet MS"/>
                <a:cs typeface="Trebuchet MS"/>
                <a:sym typeface="Trebuchet MS"/>
              </a:defRPr>
            </a:lvl9pPr>
          </a:lstStyle>
          <a:p>
            <a:endParaRPr/>
          </a:p>
        </p:txBody>
      </p:sp>
      <p:sp>
        <p:nvSpPr>
          <p:cNvPr id="21" name="Shape 21"/>
          <p:cNvSpPr txBox="1">
            <a:spLocks noGrp="1"/>
          </p:cNvSpPr>
          <p:nvPr>
            <p:ph type="sldNum" idx="12"/>
          </p:nvPr>
        </p:nvSpPr>
        <p:spPr>
          <a:xfrm>
            <a:off x="8404225" y="219075"/>
            <a:ext cx="493800" cy="3651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spcAft>
                <a:spcPts val="0"/>
              </a:spcAft>
              <a:buNone/>
              <a:defRPr sz="1200" b="0" i="0" u="none" strike="noStrike" cap="none">
                <a:solidFill>
                  <a:schemeClr val="dk2"/>
                </a:solidFill>
                <a:latin typeface="Trebuchet MS"/>
                <a:ea typeface="Trebuchet MS"/>
                <a:cs typeface="Trebuchet MS"/>
                <a:sym typeface="Trebuchet MS"/>
              </a:defRPr>
            </a:lvl1pPr>
            <a:lvl2pPr marL="0" marR="0" lvl="1" indent="0" algn="r" rtl="0">
              <a:spcBef>
                <a:spcPts val="0"/>
              </a:spcBef>
              <a:spcAft>
                <a:spcPts val="0"/>
              </a:spcAft>
              <a:buNone/>
              <a:defRPr sz="1200" b="0" i="0" u="none" strike="noStrike" cap="none">
                <a:solidFill>
                  <a:schemeClr val="dk2"/>
                </a:solidFill>
                <a:latin typeface="Trebuchet MS"/>
                <a:ea typeface="Trebuchet MS"/>
                <a:cs typeface="Trebuchet MS"/>
                <a:sym typeface="Trebuchet MS"/>
              </a:defRPr>
            </a:lvl2pPr>
            <a:lvl3pPr marL="0" marR="0" lvl="2" indent="0" algn="r" rtl="0">
              <a:spcBef>
                <a:spcPts val="0"/>
              </a:spcBef>
              <a:spcAft>
                <a:spcPts val="0"/>
              </a:spcAft>
              <a:buNone/>
              <a:defRPr sz="1200" b="0" i="0" u="none" strike="noStrike" cap="none">
                <a:solidFill>
                  <a:schemeClr val="dk2"/>
                </a:solidFill>
                <a:latin typeface="Trebuchet MS"/>
                <a:ea typeface="Trebuchet MS"/>
                <a:cs typeface="Trebuchet MS"/>
                <a:sym typeface="Trebuchet MS"/>
              </a:defRPr>
            </a:lvl3pPr>
            <a:lvl4pPr marL="0" marR="0" lvl="3" indent="0" algn="r" rtl="0">
              <a:spcBef>
                <a:spcPts val="0"/>
              </a:spcBef>
              <a:spcAft>
                <a:spcPts val="0"/>
              </a:spcAft>
              <a:buNone/>
              <a:defRPr sz="1200" b="0" i="0" u="none" strike="noStrike" cap="none">
                <a:solidFill>
                  <a:schemeClr val="dk2"/>
                </a:solidFill>
                <a:latin typeface="Trebuchet MS"/>
                <a:ea typeface="Trebuchet MS"/>
                <a:cs typeface="Trebuchet MS"/>
                <a:sym typeface="Trebuchet MS"/>
              </a:defRPr>
            </a:lvl4pPr>
            <a:lvl5pPr marL="0" marR="0" lvl="4" indent="0" algn="r" rtl="0">
              <a:spcBef>
                <a:spcPts val="0"/>
              </a:spcBef>
              <a:spcAft>
                <a:spcPts val="0"/>
              </a:spcAft>
              <a:buNone/>
              <a:defRPr sz="1200" b="0" i="0" u="none" strike="noStrike" cap="none">
                <a:solidFill>
                  <a:schemeClr val="dk2"/>
                </a:solidFill>
                <a:latin typeface="Trebuchet MS"/>
                <a:ea typeface="Trebuchet MS"/>
                <a:cs typeface="Trebuchet MS"/>
                <a:sym typeface="Trebuchet MS"/>
              </a:defRPr>
            </a:lvl5pPr>
            <a:lvl6pPr marL="0" marR="0" lvl="5" indent="0" algn="r" rtl="0">
              <a:spcBef>
                <a:spcPts val="0"/>
              </a:spcBef>
              <a:spcAft>
                <a:spcPts val="0"/>
              </a:spcAft>
              <a:buNone/>
              <a:defRPr sz="1200" b="0" i="0" u="none" strike="noStrike" cap="none">
                <a:solidFill>
                  <a:schemeClr val="dk2"/>
                </a:solidFill>
                <a:latin typeface="Trebuchet MS"/>
                <a:ea typeface="Trebuchet MS"/>
                <a:cs typeface="Trebuchet MS"/>
                <a:sym typeface="Trebuchet MS"/>
              </a:defRPr>
            </a:lvl6pPr>
            <a:lvl7pPr marL="0" marR="0" lvl="6" indent="0" algn="r" rtl="0">
              <a:spcBef>
                <a:spcPts val="0"/>
              </a:spcBef>
              <a:spcAft>
                <a:spcPts val="0"/>
              </a:spcAft>
              <a:buNone/>
              <a:defRPr sz="1200" b="0" i="0" u="none" strike="noStrike" cap="none">
                <a:solidFill>
                  <a:schemeClr val="dk2"/>
                </a:solidFill>
                <a:latin typeface="Trebuchet MS"/>
                <a:ea typeface="Trebuchet MS"/>
                <a:cs typeface="Trebuchet MS"/>
                <a:sym typeface="Trebuchet MS"/>
              </a:defRPr>
            </a:lvl7pPr>
            <a:lvl8pPr marL="0" marR="0" lvl="7" indent="0" algn="r" rtl="0">
              <a:spcBef>
                <a:spcPts val="0"/>
              </a:spcBef>
              <a:spcAft>
                <a:spcPts val="0"/>
              </a:spcAft>
              <a:buNone/>
              <a:defRPr sz="1200" b="0" i="0" u="none" strike="noStrike" cap="none">
                <a:solidFill>
                  <a:schemeClr val="dk2"/>
                </a:solidFill>
                <a:latin typeface="Trebuchet MS"/>
                <a:ea typeface="Trebuchet MS"/>
                <a:cs typeface="Trebuchet MS"/>
                <a:sym typeface="Trebuchet MS"/>
              </a:defRPr>
            </a:lvl8pPr>
            <a:lvl9pPr marL="0" marR="0" lvl="8" indent="0" algn="r" rtl="0">
              <a:spcBef>
                <a:spcPts val="0"/>
              </a:spcBef>
              <a:spcAft>
                <a:spcPts val="0"/>
              </a:spcAft>
              <a:buNone/>
              <a:defRPr sz="1200" b="0" i="0" u="none" strike="noStrike" cap="none">
                <a:solidFill>
                  <a:schemeClr val="dk2"/>
                </a:solidFill>
                <a:latin typeface="Trebuchet MS"/>
                <a:ea typeface="Trebuchet MS"/>
                <a:cs typeface="Trebuchet MS"/>
                <a:sym typeface="Trebuchet MS"/>
              </a:defRPr>
            </a:lvl9pPr>
          </a:lstStyle>
          <a:p>
            <a:pPr marL="0" lvl="0" indent="0">
              <a:spcBef>
                <a:spcPts val="0"/>
              </a:spcBef>
              <a:spcAft>
                <a:spcPts val="0"/>
              </a:spcAft>
              <a:buNone/>
            </a:pPr>
            <a:fld id="{00000000-1234-1234-1234-123412341234}" type="slidenum">
              <a:rPr lang="en-US"/>
              <a:t>‹#›</a:t>
            </a:fld>
            <a:endParaRPr/>
          </a:p>
        </p:txBody>
      </p:sp>
      <p:sp>
        <p:nvSpPr>
          <p:cNvPr id="22" name="Shape 22"/>
          <p:cNvSpPr txBox="1">
            <a:spLocks noGrp="1"/>
          </p:cNvSpPr>
          <p:nvPr>
            <p:ph type="dt" idx="10"/>
          </p:nvPr>
        </p:nvSpPr>
        <p:spPr>
          <a:xfrm>
            <a:off x="381000" y="6288088"/>
            <a:ext cx="1887600" cy="365100"/>
          </a:xfrm>
          <a:prstGeom prst="rect">
            <a:avLst/>
          </a:prstGeom>
          <a:noFill/>
          <a:ln>
            <a:noFill/>
          </a:ln>
        </p:spPr>
        <p:txBody>
          <a:bodyPr spcFirstLastPara="1" wrap="square" lIns="91425" tIns="91425" rIns="91425" bIns="91425" anchor="ctr" anchorCtr="0"/>
          <a:lstStyle>
            <a:lvl1pPr marL="0" marR="0" lvl="0" indent="0" algn="l" rtl="0">
              <a:spcBef>
                <a:spcPts val="0"/>
              </a:spcBef>
              <a:spcAft>
                <a:spcPts val="0"/>
              </a:spcAft>
              <a:buSzPts val="1400"/>
              <a:buNone/>
              <a:defRPr sz="1200" b="0" i="0" u="none" strike="noStrike" cap="none">
                <a:solidFill>
                  <a:schemeClr val="lt2"/>
                </a:solidFill>
                <a:latin typeface="Trebuchet MS"/>
                <a:ea typeface="Trebuchet MS"/>
                <a:cs typeface="Trebuchet MS"/>
                <a:sym typeface="Trebuchet MS"/>
              </a:defRPr>
            </a:lvl1pPr>
            <a:lvl2pPr marL="457200" marR="0" lvl="1"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L="2286000" marR="0" lvl="5"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L="2743200" marR="0" lvl="6"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L="3200400" marR="0" lvl="7"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L="3657600" marR="0" lvl="8"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23" name="Shape 23"/>
          <p:cNvSpPr txBox="1">
            <a:spLocks noGrp="1"/>
          </p:cNvSpPr>
          <p:nvPr>
            <p:ph type="ftr" idx="11"/>
          </p:nvPr>
        </p:nvSpPr>
        <p:spPr>
          <a:xfrm>
            <a:off x="3305175" y="6288088"/>
            <a:ext cx="5238900" cy="365100"/>
          </a:xfrm>
          <a:prstGeom prst="rect">
            <a:avLst/>
          </a:prstGeom>
          <a:noFill/>
          <a:ln>
            <a:noFill/>
          </a:ln>
        </p:spPr>
        <p:txBody>
          <a:bodyPr spcFirstLastPara="1" wrap="square" lIns="91425" tIns="91425" rIns="91425" bIns="91425" anchor="ctr" anchorCtr="0"/>
          <a:lstStyle>
            <a:lvl1pPr marL="0" marR="0" lvl="0" indent="0" algn="r" rtl="0">
              <a:spcBef>
                <a:spcPts val="0"/>
              </a:spcBef>
              <a:spcAft>
                <a:spcPts val="0"/>
              </a:spcAft>
              <a:buSzPts val="1400"/>
              <a:buNone/>
              <a:defRPr sz="1200" b="0" i="0" u="none" strike="noStrike" cap="none">
                <a:solidFill>
                  <a:schemeClr val="lt2"/>
                </a:solidFill>
                <a:latin typeface="Trebuchet MS"/>
                <a:ea typeface="Trebuchet MS"/>
                <a:cs typeface="Trebuchet MS"/>
                <a:sym typeface="Trebuchet MS"/>
              </a:defRPr>
            </a:lvl1pPr>
            <a:lvl2pPr marL="457200" marR="0" lvl="1"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L="2286000" marR="0" lvl="5"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L="2743200" marR="0" lvl="6"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L="3200400" marR="0" lvl="7"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L="3657600" marR="0" lvl="8"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3"/>
        <p:cNvGrpSpPr/>
        <p:nvPr/>
      </p:nvGrpSpPr>
      <p:grpSpPr>
        <a:xfrm>
          <a:off x="0" y="0"/>
          <a:ext cx="0" cy="0"/>
          <a:chOff x="0" y="0"/>
          <a:chExt cx="0" cy="0"/>
        </a:xfrm>
      </p:grpSpPr>
      <p:pic>
        <p:nvPicPr>
          <p:cNvPr id="94" name="Shape 94" descr="Overlay-ContentSlides.png"/>
          <p:cNvPicPr preferRelativeResize="0"/>
          <p:nvPr/>
        </p:nvPicPr>
        <p:blipFill rotWithShape="1">
          <a:blip r:embed="rId2">
            <a:alphaModFix/>
          </a:blip>
          <a:srcRect/>
          <a:stretch/>
        </p:blipFill>
        <p:spPr>
          <a:xfrm>
            <a:off x="150813" y="187325"/>
            <a:ext cx="8828100" cy="6481800"/>
          </a:xfrm>
          <a:prstGeom prst="rect">
            <a:avLst/>
          </a:prstGeom>
          <a:noFill/>
          <a:ln>
            <a:noFill/>
          </a:ln>
        </p:spPr>
      </p:pic>
      <p:sp>
        <p:nvSpPr>
          <p:cNvPr id="95" name="Shape 95"/>
          <p:cNvSpPr txBox="1">
            <a:spLocks noGrp="1"/>
          </p:cNvSpPr>
          <p:nvPr>
            <p:ph type="dt" idx="10"/>
          </p:nvPr>
        </p:nvSpPr>
        <p:spPr>
          <a:xfrm>
            <a:off x="381000" y="6288088"/>
            <a:ext cx="1887600" cy="365100"/>
          </a:xfrm>
          <a:prstGeom prst="rect">
            <a:avLst/>
          </a:prstGeom>
          <a:noFill/>
          <a:ln>
            <a:noFill/>
          </a:ln>
        </p:spPr>
        <p:txBody>
          <a:bodyPr spcFirstLastPara="1" wrap="square" lIns="91425" tIns="91425" rIns="91425" bIns="91425" anchor="ctr" anchorCtr="0"/>
          <a:lstStyle>
            <a:lvl1pPr marL="0" marR="0" lvl="0" indent="0" algn="l" rtl="0">
              <a:spcBef>
                <a:spcPts val="0"/>
              </a:spcBef>
              <a:spcAft>
                <a:spcPts val="0"/>
              </a:spcAft>
              <a:buSzPts val="1400"/>
              <a:buNone/>
              <a:defRPr sz="1200" b="0" i="0" u="none" strike="noStrike" cap="none">
                <a:solidFill>
                  <a:schemeClr val="lt2"/>
                </a:solidFill>
                <a:latin typeface="Trebuchet MS"/>
                <a:ea typeface="Trebuchet MS"/>
                <a:cs typeface="Trebuchet MS"/>
                <a:sym typeface="Trebuchet MS"/>
              </a:defRPr>
            </a:lvl1pPr>
            <a:lvl2pPr marL="457200" marR="0" lvl="1"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L="2286000" marR="0" lvl="5"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L="2743200" marR="0" lvl="6"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L="3200400" marR="0" lvl="7"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L="3657600" marR="0" lvl="8"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96" name="Shape 96"/>
          <p:cNvSpPr txBox="1">
            <a:spLocks noGrp="1"/>
          </p:cNvSpPr>
          <p:nvPr>
            <p:ph type="ftr" idx="11"/>
          </p:nvPr>
        </p:nvSpPr>
        <p:spPr>
          <a:xfrm>
            <a:off x="3305175" y="6288088"/>
            <a:ext cx="5238900" cy="365100"/>
          </a:xfrm>
          <a:prstGeom prst="rect">
            <a:avLst/>
          </a:prstGeom>
          <a:noFill/>
          <a:ln>
            <a:noFill/>
          </a:ln>
        </p:spPr>
        <p:txBody>
          <a:bodyPr spcFirstLastPara="1" wrap="square" lIns="91425" tIns="91425" rIns="91425" bIns="91425" anchor="ctr" anchorCtr="0"/>
          <a:lstStyle>
            <a:lvl1pPr marL="0" marR="0" lvl="0" indent="0" algn="r" rtl="0">
              <a:spcBef>
                <a:spcPts val="0"/>
              </a:spcBef>
              <a:spcAft>
                <a:spcPts val="0"/>
              </a:spcAft>
              <a:buSzPts val="1400"/>
              <a:buNone/>
              <a:defRPr sz="1200" b="0" i="0" u="none" strike="noStrike" cap="none">
                <a:solidFill>
                  <a:schemeClr val="lt2"/>
                </a:solidFill>
                <a:latin typeface="Trebuchet MS"/>
                <a:ea typeface="Trebuchet MS"/>
                <a:cs typeface="Trebuchet MS"/>
                <a:sym typeface="Trebuchet MS"/>
              </a:defRPr>
            </a:lvl1pPr>
            <a:lvl2pPr marL="457200" marR="0" lvl="1"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L="2286000" marR="0" lvl="5"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L="2743200" marR="0" lvl="6"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L="3200400" marR="0" lvl="7"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L="3657600" marR="0" lvl="8"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97" name="Shape 97"/>
          <p:cNvSpPr txBox="1">
            <a:spLocks noGrp="1"/>
          </p:cNvSpPr>
          <p:nvPr>
            <p:ph type="sldNum" idx="12"/>
          </p:nvPr>
        </p:nvSpPr>
        <p:spPr>
          <a:xfrm>
            <a:off x="8404225" y="219075"/>
            <a:ext cx="493800" cy="3651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spcAft>
                <a:spcPts val="0"/>
              </a:spcAft>
              <a:buNone/>
              <a:defRPr sz="1200" b="0" i="0" u="none" strike="noStrike" cap="none">
                <a:solidFill>
                  <a:schemeClr val="dk2"/>
                </a:solidFill>
                <a:latin typeface="Trebuchet MS"/>
                <a:ea typeface="Trebuchet MS"/>
                <a:cs typeface="Trebuchet MS"/>
                <a:sym typeface="Trebuchet MS"/>
              </a:defRPr>
            </a:lvl1pPr>
            <a:lvl2pPr marL="0" marR="0" lvl="1" indent="0" algn="r" rtl="0">
              <a:spcBef>
                <a:spcPts val="0"/>
              </a:spcBef>
              <a:spcAft>
                <a:spcPts val="0"/>
              </a:spcAft>
              <a:buNone/>
              <a:defRPr sz="1200" b="0" i="0" u="none" strike="noStrike" cap="none">
                <a:solidFill>
                  <a:schemeClr val="dk2"/>
                </a:solidFill>
                <a:latin typeface="Trebuchet MS"/>
                <a:ea typeface="Trebuchet MS"/>
                <a:cs typeface="Trebuchet MS"/>
                <a:sym typeface="Trebuchet MS"/>
              </a:defRPr>
            </a:lvl2pPr>
            <a:lvl3pPr marL="0" marR="0" lvl="2" indent="0" algn="r" rtl="0">
              <a:spcBef>
                <a:spcPts val="0"/>
              </a:spcBef>
              <a:spcAft>
                <a:spcPts val="0"/>
              </a:spcAft>
              <a:buNone/>
              <a:defRPr sz="1200" b="0" i="0" u="none" strike="noStrike" cap="none">
                <a:solidFill>
                  <a:schemeClr val="dk2"/>
                </a:solidFill>
                <a:latin typeface="Trebuchet MS"/>
                <a:ea typeface="Trebuchet MS"/>
                <a:cs typeface="Trebuchet MS"/>
                <a:sym typeface="Trebuchet MS"/>
              </a:defRPr>
            </a:lvl3pPr>
            <a:lvl4pPr marL="0" marR="0" lvl="3" indent="0" algn="r" rtl="0">
              <a:spcBef>
                <a:spcPts val="0"/>
              </a:spcBef>
              <a:spcAft>
                <a:spcPts val="0"/>
              </a:spcAft>
              <a:buNone/>
              <a:defRPr sz="1200" b="0" i="0" u="none" strike="noStrike" cap="none">
                <a:solidFill>
                  <a:schemeClr val="dk2"/>
                </a:solidFill>
                <a:latin typeface="Trebuchet MS"/>
                <a:ea typeface="Trebuchet MS"/>
                <a:cs typeface="Trebuchet MS"/>
                <a:sym typeface="Trebuchet MS"/>
              </a:defRPr>
            </a:lvl4pPr>
            <a:lvl5pPr marL="0" marR="0" lvl="4" indent="0" algn="r" rtl="0">
              <a:spcBef>
                <a:spcPts val="0"/>
              </a:spcBef>
              <a:spcAft>
                <a:spcPts val="0"/>
              </a:spcAft>
              <a:buNone/>
              <a:defRPr sz="1200" b="0" i="0" u="none" strike="noStrike" cap="none">
                <a:solidFill>
                  <a:schemeClr val="dk2"/>
                </a:solidFill>
                <a:latin typeface="Trebuchet MS"/>
                <a:ea typeface="Trebuchet MS"/>
                <a:cs typeface="Trebuchet MS"/>
                <a:sym typeface="Trebuchet MS"/>
              </a:defRPr>
            </a:lvl5pPr>
            <a:lvl6pPr marL="0" marR="0" lvl="5" indent="0" algn="r" rtl="0">
              <a:spcBef>
                <a:spcPts val="0"/>
              </a:spcBef>
              <a:spcAft>
                <a:spcPts val="0"/>
              </a:spcAft>
              <a:buNone/>
              <a:defRPr sz="1200" b="0" i="0" u="none" strike="noStrike" cap="none">
                <a:solidFill>
                  <a:schemeClr val="dk2"/>
                </a:solidFill>
                <a:latin typeface="Trebuchet MS"/>
                <a:ea typeface="Trebuchet MS"/>
                <a:cs typeface="Trebuchet MS"/>
                <a:sym typeface="Trebuchet MS"/>
              </a:defRPr>
            </a:lvl6pPr>
            <a:lvl7pPr marL="0" marR="0" lvl="6" indent="0" algn="r" rtl="0">
              <a:spcBef>
                <a:spcPts val="0"/>
              </a:spcBef>
              <a:spcAft>
                <a:spcPts val="0"/>
              </a:spcAft>
              <a:buNone/>
              <a:defRPr sz="1200" b="0" i="0" u="none" strike="noStrike" cap="none">
                <a:solidFill>
                  <a:schemeClr val="dk2"/>
                </a:solidFill>
                <a:latin typeface="Trebuchet MS"/>
                <a:ea typeface="Trebuchet MS"/>
                <a:cs typeface="Trebuchet MS"/>
                <a:sym typeface="Trebuchet MS"/>
              </a:defRPr>
            </a:lvl7pPr>
            <a:lvl8pPr marL="0" marR="0" lvl="7" indent="0" algn="r" rtl="0">
              <a:spcBef>
                <a:spcPts val="0"/>
              </a:spcBef>
              <a:spcAft>
                <a:spcPts val="0"/>
              </a:spcAft>
              <a:buNone/>
              <a:defRPr sz="1200" b="0" i="0" u="none" strike="noStrike" cap="none">
                <a:solidFill>
                  <a:schemeClr val="dk2"/>
                </a:solidFill>
                <a:latin typeface="Trebuchet MS"/>
                <a:ea typeface="Trebuchet MS"/>
                <a:cs typeface="Trebuchet MS"/>
                <a:sym typeface="Trebuchet MS"/>
              </a:defRPr>
            </a:lvl8pPr>
            <a:lvl9pPr marL="0" marR="0" lvl="8" indent="0" algn="r" rtl="0">
              <a:spcBef>
                <a:spcPts val="0"/>
              </a:spcBef>
              <a:spcAft>
                <a:spcPts val="0"/>
              </a:spcAft>
              <a:buNone/>
              <a:defRPr sz="1200" b="0" i="0" u="none" strike="noStrike" cap="none">
                <a:solidFill>
                  <a:schemeClr val="dk2"/>
                </a:solidFill>
                <a:latin typeface="Trebuchet MS"/>
                <a:ea typeface="Trebuchet MS"/>
                <a:cs typeface="Trebuchet MS"/>
                <a:sym typeface="Trebuchet MS"/>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98"/>
        <p:cNvGrpSpPr/>
        <p:nvPr/>
      </p:nvGrpSpPr>
      <p:grpSpPr>
        <a:xfrm>
          <a:off x="0" y="0"/>
          <a:ext cx="0" cy="0"/>
          <a:chOff x="0" y="0"/>
          <a:chExt cx="0" cy="0"/>
        </a:xfrm>
      </p:grpSpPr>
      <p:pic>
        <p:nvPicPr>
          <p:cNvPr id="99" name="Shape 99" descr="Overlay-ContentCaption.png"/>
          <p:cNvPicPr preferRelativeResize="0"/>
          <p:nvPr/>
        </p:nvPicPr>
        <p:blipFill rotWithShape="1">
          <a:blip r:embed="rId2">
            <a:alphaModFix/>
          </a:blip>
          <a:srcRect/>
          <a:stretch/>
        </p:blipFill>
        <p:spPr>
          <a:xfrm>
            <a:off x="158750" y="187325"/>
            <a:ext cx="8826600" cy="6483300"/>
          </a:xfrm>
          <a:prstGeom prst="rect">
            <a:avLst/>
          </a:prstGeom>
          <a:noFill/>
          <a:ln>
            <a:noFill/>
          </a:ln>
        </p:spPr>
      </p:pic>
      <p:sp>
        <p:nvSpPr>
          <p:cNvPr id="100" name="Shape 100"/>
          <p:cNvSpPr txBox="1">
            <a:spLocks noGrp="1"/>
          </p:cNvSpPr>
          <p:nvPr>
            <p:ph type="title"/>
          </p:nvPr>
        </p:nvSpPr>
        <p:spPr>
          <a:xfrm>
            <a:off x="779464" y="590550"/>
            <a:ext cx="3657600" cy="1161900"/>
          </a:xfrm>
          <a:prstGeom prst="rect">
            <a:avLst/>
          </a:prstGeom>
          <a:noFill/>
          <a:ln>
            <a:noFill/>
          </a:ln>
        </p:spPr>
        <p:txBody>
          <a:bodyPr spcFirstLastPara="1" wrap="square" lIns="91425" tIns="91425" rIns="91425" bIns="91425" anchor="b" anchorCtr="0"/>
          <a:lstStyle>
            <a:lvl1pPr marL="0" marR="0" lvl="0" indent="0" algn="ctr" rtl="0">
              <a:spcBef>
                <a:spcPts val="0"/>
              </a:spcBef>
              <a:spcAft>
                <a:spcPts val="0"/>
              </a:spcAft>
              <a:buSzPts val="1400"/>
              <a:buNone/>
              <a:defRPr sz="3600" b="0" i="0" u="none" strike="noStrike" cap="none">
                <a:solidFill>
                  <a:srgbClr val="001D4D"/>
                </a:solidFill>
                <a:latin typeface="Trebuchet MS"/>
                <a:ea typeface="Trebuchet MS"/>
                <a:cs typeface="Trebuchet MS"/>
                <a:sym typeface="Trebuchet MS"/>
              </a:defRPr>
            </a:lvl1pPr>
            <a:lvl2pPr marL="0" marR="0" lvl="1" indent="0" algn="l" rtl="0">
              <a:spcBef>
                <a:spcPts val="0"/>
              </a:spcBef>
              <a:spcAft>
                <a:spcPts val="0"/>
              </a:spcAft>
              <a:buSzPts val="1400"/>
              <a:buNone/>
              <a:defRPr sz="3800" b="0" i="0" u="none" strike="noStrike" cap="none">
                <a:solidFill>
                  <a:srgbClr val="001D4D"/>
                </a:solidFill>
                <a:latin typeface="Trebuchet MS"/>
                <a:ea typeface="Trebuchet MS"/>
                <a:cs typeface="Trebuchet MS"/>
                <a:sym typeface="Trebuchet MS"/>
              </a:defRPr>
            </a:lvl2pPr>
            <a:lvl3pPr marL="0" marR="0" lvl="2" indent="0" algn="l" rtl="0">
              <a:spcBef>
                <a:spcPts val="0"/>
              </a:spcBef>
              <a:spcAft>
                <a:spcPts val="0"/>
              </a:spcAft>
              <a:buSzPts val="1400"/>
              <a:buNone/>
              <a:defRPr sz="3800" b="0" i="0" u="none" strike="noStrike" cap="none">
                <a:solidFill>
                  <a:srgbClr val="001D4D"/>
                </a:solidFill>
                <a:latin typeface="Trebuchet MS"/>
                <a:ea typeface="Trebuchet MS"/>
                <a:cs typeface="Trebuchet MS"/>
                <a:sym typeface="Trebuchet MS"/>
              </a:defRPr>
            </a:lvl3pPr>
            <a:lvl4pPr marL="0" marR="0" lvl="3" indent="0" algn="l" rtl="0">
              <a:spcBef>
                <a:spcPts val="0"/>
              </a:spcBef>
              <a:spcAft>
                <a:spcPts val="0"/>
              </a:spcAft>
              <a:buSzPts val="1400"/>
              <a:buNone/>
              <a:defRPr sz="3800" b="0" i="0" u="none" strike="noStrike" cap="none">
                <a:solidFill>
                  <a:srgbClr val="001D4D"/>
                </a:solidFill>
                <a:latin typeface="Trebuchet MS"/>
                <a:ea typeface="Trebuchet MS"/>
                <a:cs typeface="Trebuchet MS"/>
                <a:sym typeface="Trebuchet MS"/>
              </a:defRPr>
            </a:lvl4pPr>
            <a:lvl5pPr marL="0" marR="0" lvl="4" indent="0" algn="l" rtl="0">
              <a:spcBef>
                <a:spcPts val="0"/>
              </a:spcBef>
              <a:spcAft>
                <a:spcPts val="0"/>
              </a:spcAft>
              <a:buSzPts val="1400"/>
              <a:buNone/>
              <a:defRPr sz="3800" b="0" i="0" u="none" strike="noStrike" cap="none">
                <a:solidFill>
                  <a:srgbClr val="001D4D"/>
                </a:solidFill>
                <a:latin typeface="Trebuchet MS"/>
                <a:ea typeface="Trebuchet MS"/>
                <a:cs typeface="Trebuchet MS"/>
                <a:sym typeface="Trebuchet MS"/>
              </a:defRPr>
            </a:lvl5pPr>
            <a:lvl6pPr marL="457200" marR="0" lvl="5" indent="0" algn="l" rtl="0">
              <a:spcBef>
                <a:spcPts val="0"/>
              </a:spcBef>
              <a:spcAft>
                <a:spcPts val="0"/>
              </a:spcAft>
              <a:buSzPts val="1400"/>
              <a:buNone/>
              <a:defRPr sz="3800" b="0" i="0" u="none" strike="noStrike" cap="none">
                <a:solidFill>
                  <a:srgbClr val="001D4D"/>
                </a:solidFill>
                <a:latin typeface="Trebuchet MS"/>
                <a:ea typeface="Trebuchet MS"/>
                <a:cs typeface="Trebuchet MS"/>
                <a:sym typeface="Trebuchet MS"/>
              </a:defRPr>
            </a:lvl6pPr>
            <a:lvl7pPr marL="914400" marR="0" lvl="6" indent="0" algn="l" rtl="0">
              <a:spcBef>
                <a:spcPts val="0"/>
              </a:spcBef>
              <a:spcAft>
                <a:spcPts val="0"/>
              </a:spcAft>
              <a:buSzPts val="1400"/>
              <a:buNone/>
              <a:defRPr sz="3800" b="0" i="0" u="none" strike="noStrike" cap="none">
                <a:solidFill>
                  <a:srgbClr val="001D4D"/>
                </a:solidFill>
                <a:latin typeface="Trebuchet MS"/>
                <a:ea typeface="Trebuchet MS"/>
                <a:cs typeface="Trebuchet MS"/>
                <a:sym typeface="Trebuchet MS"/>
              </a:defRPr>
            </a:lvl7pPr>
            <a:lvl8pPr marL="1371600" marR="0" lvl="7" indent="0" algn="l" rtl="0">
              <a:spcBef>
                <a:spcPts val="0"/>
              </a:spcBef>
              <a:spcAft>
                <a:spcPts val="0"/>
              </a:spcAft>
              <a:buSzPts val="1400"/>
              <a:buNone/>
              <a:defRPr sz="3800" b="0" i="0" u="none" strike="noStrike" cap="none">
                <a:solidFill>
                  <a:srgbClr val="001D4D"/>
                </a:solidFill>
                <a:latin typeface="Trebuchet MS"/>
                <a:ea typeface="Trebuchet MS"/>
                <a:cs typeface="Trebuchet MS"/>
                <a:sym typeface="Trebuchet MS"/>
              </a:defRPr>
            </a:lvl8pPr>
            <a:lvl9pPr marL="1828800" marR="0" lvl="8" indent="0" algn="l" rtl="0">
              <a:spcBef>
                <a:spcPts val="0"/>
              </a:spcBef>
              <a:spcAft>
                <a:spcPts val="0"/>
              </a:spcAft>
              <a:buSzPts val="1400"/>
              <a:buNone/>
              <a:defRPr sz="3800" b="0" i="0" u="none" strike="noStrike" cap="none">
                <a:solidFill>
                  <a:srgbClr val="001D4D"/>
                </a:solidFill>
                <a:latin typeface="Trebuchet MS"/>
                <a:ea typeface="Trebuchet MS"/>
                <a:cs typeface="Trebuchet MS"/>
                <a:sym typeface="Trebuchet MS"/>
              </a:defRPr>
            </a:lvl9pPr>
          </a:lstStyle>
          <a:p>
            <a:endParaRPr/>
          </a:p>
        </p:txBody>
      </p:sp>
      <p:sp>
        <p:nvSpPr>
          <p:cNvPr id="101" name="Shape 101"/>
          <p:cNvSpPr txBox="1">
            <a:spLocks noGrp="1"/>
          </p:cNvSpPr>
          <p:nvPr>
            <p:ph type="body" idx="1"/>
          </p:nvPr>
        </p:nvSpPr>
        <p:spPr>
          <a:xfrm>
            <a:off x="4693023" y="739588"/>
            <a:ext cx="3657600" cy="5308800"/>
          </a:xfrm>
          <a:prstGeom prst="rect">
            <a:avLst/>
          </a:prstGeom>
          <a:noFill/>
          <a:ln>
            <a:noFill/>
          </a:ln>
        </p:spPr>
        <p:txBody>
          <a:bodyPr spcFirstLastPara="1" wrap="square" lIns="91425" tIns="91425" rIns="91425" bIns="91425" anchor="t" anchorCtr="0"/>
          <a:lstStyle>
            <a:lvl1pPr marL="457200" marR="0" lvl="0" indent="-355600" algn="l" rtl="0">
              <a:spcBef>
                <a:spcPts val="2000"/>
              </a:spcBef>
              <a:spcAft>
                <a:spcPts val="0"/>
              </a:spcAft>
              <a:buClr>
                <a:srgbClr val="001D4D"/>
              </a:buClr>
              <a:buSzPts val="2000"/>
              <a:buFont typeface="Noto Sans Symbols"/>
              <a:buChar char="●"/>
              <a:defRPr sz="2000" b="0" i="0" u="none" strike="noStrike" cap="none">
                <a:solidFill>
                  <a:srgbClr val="001D4D"/>
                </a:solidFill>
                <a:latin typeface="Trebuchet MS"/>
                <a:ea typeface="Trebuchet MS"/>
                <a:cs typeface="Trebuchet MS"/>
                <a:sym typeface="Trebuchet MS"/>
              </a:defRPr>
            </a:lvl1pPr>
            <a:lvl2pPr marL="914400" marR="0" lvl="1" indent="-342900" algn="l" rtl="0">
              <a:spcBef>
                <a:spcPts val="600"/>
              </a:spcBef>
              <a:spcAft>
                <a:spcPts val="0"/>
              </a:spcAft>
              <a:buClr>
                <a:srgbClr val="001D4D"/>
              </a:buClr>
              <a:buSzPts val="1800"/>
              <a:buFont typeface="Noto Sans Symbols"/>
              <a:buChar char="●"/>
              <a:defRPr sz="1800" b="0" i="0" u="none" strike="noStrike" cap="none">
                <a:solidFill>
                  <a:srgbClr val="001D4D"/>
                </a:solidFill>
                <a:latin typeface="Trebuchet MS"/>
                <a:ea typeface="Trebuchet MS"/>
                <a:cs typeface="Trebuchet MS"/>
                <a:sym typeface="Trebuchet MS"/>
              </a:defRPr>
            </a:lvl2pPr>
            <a:lvl3pPr marL="1371600" marR="0" lvl="2" indent="-342900" algn="l" rtl="0">
              <a:spcBef>
                <a:spcPts val="600"/>
              </a:spcBef>
              <a:spcAft>
                <a:spcPts val="0"/>
              </a:spcAft>
              <a:buClr>
                <a:srgbClr val="001D4D"/>
              </a:buClr>
              <a:buSzPts val="1800"/>
              <a:buFont typeface="Noto Sans Symbols"/>
              <a:buChar char="●"/>
              <a:defRPr sz="1800" b="0" i="0" u="none" strike="noStrike" cap="none">
                <a:solidFill>
                  <a:srgbClr val="001D4D"/>
                </a:solidFill>
                <a:latin typeface="Trebuchet MS"/>
                <a:ea typeface="Trebuchet MS"/>
                <a:cs typeface="Trebuchet MS"/>
                <a:sym typeface="Trebuchet MS"/>
              </a:defRPr>
            </a:lvl3pPr>
            <a:lvl4pPr marL="1828800" marR="0" lvl="3" indent="-342900" algn="l" rtl="0">
              <a:spcBef>
                <a:spcPts val="600"/>
              </a:spcBef>
              <a:spcAft>
                <a:spcPts val="0"/>
              </a:spcAft>
              <a:buClr>
                <a:srgbClr val="001D4D"/>
              </a:buClr>
              <a:buSzPts val="1800"/>
              <a:buFont typeface="Noto Sans Symbols"/>
              <a:buChar char="●"/>
              <a:defRPr sz="1800" b="0" i="0" u="none" strike="noStrike" cap="none">
                <a:solidFill>
                  <a:srgbClr val="001D4D"/>
                </a:solidFill>
                <a:latin typeface="Trebuchet MS"/>
                <a:ea typeface="Trebuchet MS"/>
                <a:cs typeface="Trebuchet MS"/>
                <a:sym typeface="Trebuchet MS"/>
              </a:defRPr>
            </a:lvl4pPr>
            <a:lvl5pPr marL="2286000" marR="0" lvl="4" indent="-342900" algn="l" rtl="0">
              <a:spcBef>
                <a:spcPts val="600"/>
              </a:spcBef>
              <a:spcAft>
                <a:spcPts val="0"/>
              </a:spcAft>
              <a:buClr>
                <a:srgbClr val="001D4D"/>
              </a:buClr>
              <a:buSzPts val="1800"/>
              <a:buFont typeface="Noto Sans Symbols"/>
              <a:buChar char="●"/>
              <a:defRPr sz="1800" b="0" i="0" u="none" strike="noStrike" cap="none">
                <a:solidFill>
                  <a:srgbClr val="001D4D"/>
                </a:solidFill>
                <a:latin typeface="Trebuchet MS"/>
                <a:ea typeface="Trebuchet MS"/>
                <a:cs typeface="Trebuchet MS"/>
                <a:sym typeface="Trebuchet MS"/>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Trebuchet MS"/>
                <a:ea typeface="Trebuchet MS"/>
                <a:cs typeface="Trebuchet MS"/>
                <a:sym typeface="Trebuchet MS"/>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Trebuchet MS"/>
                <a:ea typeface="Trebuchet MS"/>
                <a:cs typeface="Trebuchet MS"/>
                <a:sym typeface="Trebuchet MS"/>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Trebuchet MS"/>
                <a:ea typeface="Trebuchet MS"/>
                <a:cs typeface="Trebuchet MS"/>
                <a:sym typeface="Trebuchet MS"/>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Trebuchet MS"/>
                <a:ea typeface="Trebuchet MS"/>
                <a:cs typeface="Trebuchet MS"/>
                <a:sym typeface="Trebuchet MS"/>
              </a:defRPr>
            </a:lvl9pPr>
          </a:lstStyle>
          <a:p>
            <a:endParaRPr/>
          </a:p>
        </p:txBody>
      </p:sp>
      <p:sp>
        <p:nvSpPr>
          <p:cNvPr id="102" name="Shape 102"/>
          <p:cNvSpPr txBox="1">
            <a:spLocks noGrp="1"/>
          </p:cNvSpPr>
          <p:nvPr>
            <p:ph type="body" idx="2"/>
          </p:nvPr>
        </p:nvSpPr>
        <p:spPr>
          <a:xfrm>
            <a:off x="779464" y="1816100"/>
            <a:ext cx="3657600" cy="3822600"/>
          </a:xfrm>
          <a:prstGeom prst="rect">
            <a:avLst/>
          </a:prstGeom>
          <a:noFill/>
          <a:ln>
            <a:noFill/>
          </a:ln>
        </p:spPr>
        <p:txBody>
          <a:bodyPr spcFirstLastPara="1" wrap="square" lIns="91425" tIns="91425" rIns="91425" bIns="91425" anchor="t" anchorCtr="0"/>
          <a:lstStyle>
            <a:lvl1pPr marL="457200" marR="0" lvl="0" indent="-228600" algn="ctr" rtl="0">
              <a:spcBef>
                <a:spcPts val="2000"/>
              </a:spcBef>
              <a:spcAft>
                <a:spcPts val="0"/>
              </a:spcAft>
              <a:buClr>
                <a:srgbClr val="001D4D"/>
              </a:buClr>
              <a:buSzPts val="2200"/>
              <a:buFont typeface="Noto Sans Symbols"/>
              <a:buNone/>
              <a:defRPr sz="1800" b="0" i="0" u="none" strike="noStrike" cap="none">
                <a:solidFill>
                  <a:srgbClr val="001D4D"/>
                </a:solidFill>
                <a:latin typeface="Trebuchet MS"/>
                <a:ea typeface="Trebuchet MS"/>
                <a:cs typeface="Trebuchet MS"/>
                <a:sym typeface="Trebuchet MS"/>
              </a:defRPr>
            </a:lvl1pPr>
            <a:lvl2pPr marL="914400" marR="0" lvl="1" indent="-228600" algn="l" rtl="0">
              <a:spcBef>
                <a:spcPts val="600"/>
              </a:spcBef>
              <a:spcAft>
                <a:spcPts val="0"/>
              </a:spcAft>
              <a:buClr>
                <a:srgbClr val="001D4D"/>
              </a:buClr>
              <a:buSzPts val="2000"/>
              <a:buFont typeface="Noto Sans Symbols"/>
              <a:buNone/>
              <a:defRPr sz="1200" b="0" i="0" u="none" strike="noStrike" cap="none">
                <a:solidFill>
                  <a:srgbClr val="001D4D"/>
                </a:solidFill>
                <a:latin typeface="Trebuchet MS"/>
                <a:ea typeface="Trebuchet MS"/>
                <a:cs typeface="Trebuchet MS"/>
                <a:sym typeface="Trebuchet MS"/>
              </a:defRPr>
            </a:lvl2pPr>
            <a:lvl3pPr marL="1371600" marR="0" lvl="2" indent="-228600" algn="l" rtl="0">
              <a:spcBef>
                <a:spcPts val="600"/>
              </a:spcBef>
              <a:spcAft>
                <a:spcPts val="0"/>
              </a:spcAft>
              <a:buClr>
                <a:srgbClr val="001D4D"/>
              </a:buClr>
              <a:buSzPts val="1800"/>
              <a:buFont typeface="Noto Sans Symbols"/>
              <a:buNone/>
              <a:defRPr sz="1000" b="0" i="0" u="none" strike="noStrike" cap="none">
                <a:solidFill>
                  <a:srgbClr val="001D4D"/>
                </a:solidFill>
                <a:latin typeface="Trebuchet MS"/>
                <a:ea typeface="Trebuchet MS"/>
                <a:cs typeface="Trebuchet MS"/>
                <a:sym typeface="Trebuchet MS"/>
              </a:defRPr>
            </a:lvl3pPr>
            <a:lvl4pPr marL="1828800" marR="0" lvl="3" indent="-228600" algn="l" rtl="0">
              <a:spcBef>
                <a:spcPts val="600"/>
              </a:spcBef>
              <a:spcAft>
                <a:spcPts val="0"/>
              </a:spcAft>
              <a:buClr>
                <a:srgbClr val="001D4D"/>
              </a:buClr>
              <a:buSzPts val="1800"/>
              <a:buFont typeface="Noto Sans Symbols"/>
              <a:buNone/>
              <a:defRPr sz="900" b="0" i="0" u="none" strike="noStrike" cap="none">
                <a:solidFill>
                  <a:srgbClr val="001D4D"/>
                </a:solidFill>
                <a:latin typeface="Trebuchet MS"/>
                <a:ea typeface="Trebuchet MS"/>
                <a:cs typeface="Trebuchet MS"/>
                <a:sym typeface="Trebuchet MS"/>
              </a:defRPr>
            </a:lvl4pPr>
            <a:lvl5pPr marL="2286000" marR="0" lvl="4" indent="-228600" algn="l" rtl="0">
              <a:spcBef>
                <a:spcPts val="600"/>
              </a:spcBef>
              <a:spcAft>
                <a:spcPts val="0"/>
              </a:spcAft>
              <a:buClr>
                <a:srgbClr val="001D4D"/>
              </a:buClr>
              <a:buSzPts val="1800"/>
              <a:buFont typeface="Noto Sans Symbols"/>
              <a:buNone/>
              <a:defRPr sz="900" b="0" i="0" u="none" strike="noStrike" cap="none">
                <a:solidFill>
                  <a:srgbClr val="001D4D"/>
                </a:solidFill>
                <a:latin typeface="Trebuchet MS"/>
                <a:ea typeface="Trebuchet MS"/>
                <a:cs typeface="Trebuchet MS"/>
                <a:sym typeface="Trebuchet MS"/>
              </a:defRPr>
            </a:lvl5pPr>
            <a:lvl6pPr marL="2743200" marR="0" lvl="5" indent="-228600" algn="l" rtl="0">
              <a:spcBef>
                <a:spcPts val="180"/>
              </a:spcBef>
              <a:spcAft>
                <a:spcPts val="0"/>
              </a:spcAft>
              <a:buClr>
                <a:schemeClr val="dk1"/>
              </a:buClr>
              <a:buSzPts val="2000"/>
              <a:buFont typeface="Arial"/>
              <a:buNone/>
              <a:defRPr sz="900" b="0" i="0" u="none" strike="noStrike" cap="none">
                <a:solidFill>
                  <a:schemeClr val="dk1"/>
                </a:solidFill>
                <a:latin typeface="Trebuchet MS"/>
                <a:ea typeface="Trebuchet MS"/>
                <a:cs typeface="Trebuchet MS"/>
                <a:sym typeface="Trebuchet MS"/>
              </a:defRPr>
            </a:lvl6pPr>
            <a:lvl7pPr marL="3200400" marR="0" lvl="6" indent="-228600" algn="l" rtl="0">
              <a:spcBef>
                <a:spcPts val="180"/>
              </a:spcBef>
              <a:spcAft>
                <a:spcPts val="0"/>
              </a:spcAft>
              <a:buClr>
                <a:schemeClr val="dk1"/>
              </a:buClr>
              <a:buSzPts val="2000"/>
              <a:buFont typeface="Arial"/>
              <a:buNone/>
              <a:defRPr sz="900" b="0" i="0" u="none" strike="noStrike" cap="none">
                <a:solidFill>
                  <a:schemeClr val="dk1"/>
                </a:solidFill>
                <a:latin typeface="Trebuchet MS"/>
                <a:ea typeface="Trebuchet MS"/>
                <a:cs typeface="Trebuchet MS"/>
                <a:sym typeface="Trebuchet MS"/>
              </a:defRPr>
            </a:lvl7pPr>
            <a:lvl8pPr marL="3657600" marR="0" lvl="7" indent="-228600" algn="l" rtl="0">
              <a:spcBef>
                <a:spcPts val="180"/>
              </a:spcBef>
              <a:spcAft>
                <a:spcPts val="0"/>
              </a:spcAft>
              <a:buClr>
                <a:schemeClr val="dk1"/>
              </a:buClr>
              <a:buSzPts val="2000"/>
              <a:buFont typeface="Arial"/>
              <a:buNone/>
              <a:defRPr sz="900" b="0" i="0" u="none" strike="noStrike" cap="none">
                <a:solidFill>
                  <a:schemeClr val="dk1"/>
                </a:solidFill>
                <a:latin typeface="Trebuchet MS"/>
                <a:ea typeface="Trebuchet MS"/>
                <a:cs typeface="Trebuchet MS"/>
                <a:sym typeface="Trebuchet MS"/>
              </a:defRPr>
            </a:lvl8pPr>
            <a:lvl9pPr marL="4114800" marR="0" lvl="8" indent="-228600" algn="l" rtl="0">
              <a:spcBef>
                <a:spcPts val="180"/>
              </a:spcBef>
              <a:spcAft>
                <a:spcPts val="0"/>
              </a:spcAft>
              <a:buClr>
                <a:schemeClr val="dk1"/>
              </a:buClr>
              <a:buSzPts val="2000"/>
              <a:buFont typeface="Arial"/>
              <a:buNone/>
              <a:defRPr sz="900" b="0" i="0" u="none" strike="noStrike" cap="none">
                <a:solidFill>
                  <a:schemeClr val="dk1"/>
                </a:solidFill>
                <a:latin typeface="Trebuchet MS"/>
                <a:ea typeface="Trebuchet MS"/>
                <a:cs typeface="Trebuchet MS"/>
                <a:sym typeface="Trebuchet MS"/>
              </a:defRPr>
            </a:lvl9pPr>
          </a:lstStyle>
          <a:p>
            <a:endParaRPr/>
          </a:p>
        </p:txBody>
      </p:sp>
      <p:sp>
        <p:nvSpPr>
          <p:cNvPr id="103" name="Shape 103"/>
          <p:cNvSpPr txBox="1">
            <a:spLocks noGrp="1"/>
          </p:cNvSpPr>
          <p:nvPr>
            <p:ph type="dt" idx="10"/>
          </p:nvPr>
        </p:nvSpPr>
        <p:spPr>
          <a:xfrm>
            <a:off x="381000" y="6288088"/>
            <a:ext cx="1887600" cy="365100"/>
          </a:xfrm>
          <a:prstGeom prst="rect">
            <a:avLst/>
          </a:prstGeom>
          <a:noFill/>
          <a:ln>
            <a:noFill/>
          </a:ln>
        </p:spPr>
        <p:txBody>
          <a:bodyPr spcFirstLastPara="1" wrap="square" lIns="91425" tIns="91425" rIns="91425" bIns="91425" anchor="ctr" anchorCtr="0"/>
          <a:lstStyle>
            <a:lvl1pPr marL="0" marR="0" lvl="0" indent="0" algn="l" rtl="0">
              <a:spcBef>
                <a:spcPts val="0"/>
              </a:spcBef>
              <a:spcAft>
                <a:spcPts val="0"/>
              </a:spcAft>
              <a:buSzPts val="1400"/>
              <a:buNone/>
              <a:defRPr sz="1200" b="0" i="0" u="none" strike="noStrike" cap="none">
                <a:solidFill>
                  <a:schemeClr val="lt2"/>
                </a:solidFill>
                <a:latin typeface="Trebuchet MS"/>
                <a:ea typeface="Trebuchet MS"/>
                <a:cs typeface="Trebuchet MS"/>
                <a:sym typeface="Trebuchet MS"/>
              </a:defRPr>
            </a:lvl1pPr>
            <a:lvl2pPr marL="457200" marR="0" lvl="1"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L="2286000" marR="0" lvl="5"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L="2743200" marR="0" lvl="6"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L="3200400" marR="0" lvl="7"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L="3657600" marR="0" lvl="8"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04" name="Shape 104"/>
          <p:cNvSpPr txBox="1">
            <a:spLocks noGrp="1"/>
          </p:cNvSpPr>
          <p:nvPr>
            <p:ph type="ftr" idx="11"/>
          </p:nvPr>
        </p:nvSpPr>
        <p:spPr>
          <a:xfrm>
            <a:off x="3305175" y="6288088"/>
            <a:ext cx="5238900" cy="365100"/>
          </a:xfrm>
          <a:prstGeom prst="rect">
            <a:avLst/>
          </a:prstGeom>
          <a:noFill/>
          <a:ln>
            <a:noFill/>
          </a:ln>
        </p:spPr>
        <p:txBody>
          <a:bodyPr spcFirstLastPara="1" wrap="square" lIns="91425" tIns="91425" rIns="91425" bIns="91425" anchor="ctr" anchorCtr="0"/>
          <a:lstStyle>
            <a:lvl1pPr marL="0" marR="0" lvl="0" indent="0" algn="r" rtl="0">
              <a:spcBef>
                <a:spcPts val="0"/>
              </a:spcBef>
              <a:spcAft>
                <a:spcPts val="0"/>
              </a:spcAft>
              <a:buSzPts val="1400"/>
              <a:buNone/>
              <a:defRPr sz="1200" b="0" i="0" u="none" strike="noStrike" cap="none">
                <a:solidFill>
                  <a:schemeClr val="lt2"/>
                </a:solidFill>
                <a:latin typeface="Trebuchet MS"/>
                <a:ea typeface="Trebuchet MS"/>
                <a:cs typeface="Trebuchet MS"/>
                <a:sym typeface="Trebuchet MS"/>
              </a:defRPr>
            </a:lvl1pPr>
            <a:lvl2pPr marL="457200" marR="0" lvl="1"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L="2286000" marR="0" lvl="5"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L="2743200" marR="0" lvl="6"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L="3200400" marR="0" lvl="7"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L="3657600" marR="0" lvl="8"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05" name="Shape 105"/>
          <p:cNvSpPr txBox="1">
            <a:spLocks noGrp="1"/>
          </p:cNvSpPr>
          <p:nvPr>
            <p:ph type="sldNum" idx="12"/>
          </p:nvPr>
        </p:nvSpPr>
        <p:spPr>
          <a:xfrm>
            <a:off x="8404225" y="219075"/>
            <a:ext cx="493800" cy="3651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spcAft>
                <a:spcPts val="0"/>
              </a:spcAft>
              <a:buNone/>
              <a:defRPr sz="1200" b="0" i="0" u="none" strike="noStrike" cap="none">
                <a:solidFill>
                  <a:schemeClr val="dk2"/>
                </a:solidFill>
                <a:latin typeface="Trebuchet MS"/>
                <a:ea typeface="Trebuchet MS"/>
                <a:cs typeface="Trebuchet MS"/>
                <a:sym typeface="Trebuchet MS"/>
              </a:defRPr>
            </a:lvl1pPr>
            <a:lvl2pPr marL="0" marR="0" lvl="1" indent="0" algn="r" rtl="0">
              <a:spcBef>
                <a:spcPts val="0"/>
              </a:spcBef>
              <a:spcAft>
                <a:spcPts val="0"/>
              </a:spcAft>
              <a:buNone/>
              <a:defRPr sz="1200" b="0" i="0" u="none" strike="noStrike" cap="none">
                <a:solidFill>
                  <a:schemeClr val="dk2"/>
                </a:solidFill>
                <a:latin typeface="Trebuchet MS"/>
                <a:ea typeface="Trebuchet MS"/>
                <a:cs typeface="Trebuchet MS"/>
                <a:sym typeface="Trebuchet MS"/>
              </a:defRPr>
            </a:lvl2pPr>
            <a:lvl3pPr marL="0" marR="0" lvl="2" indent="0" algn="r" rtl="0">
              <a:spcBef>
                <a:spcPts val="0"/>
              </a:spcBef>
              <a:spcAft>
                <a:spcPts val="0"/>
              </a:spcAft>
              <a:buNone/>
              <a:defRPr sz="1200" b="0" i="0" u="none" strike="noStrike" cap="none">
                <a:solidFill>
                  <a:schemeClr val="dk2"/>
                </a:solidFill>
                <a:latin typeface="Trebuchet MS"/>
                <a:ea typeface="Trebuchet MS"/>
                <a:cs typeface="Trebuchet MS"/>
                <a:sym typeface="Trebuchet MS"/>
              </a:defRPr>
            </a:lvl3pPr>
            <a:lvl4pPr marL="0" marR="0" lvl="3" indent="0" algn="r" rtl="0">
              <a:spcBef>
                <a:spcPts val="0"/>
              </a:spcBef>
              <a:spcAft>
                <a:spcPts val="0"/>
              </a:spcAft>
              <a:buNone/>
              <a:defRPr sz="1200" b="0" i="0" u="none" strike="noStrike" cap="none">
                <a:solidFill>
                  <a:schemeClr val="dk2"/>
                </a:solidFill>
                <a:latin typeface="Trebuchet MS"/>
                <a:ea typeface="Trebuchet MS"/>
                <a:cs typeface="Trebuchet MS"/>
                <a:sym typeface="Trebuchet MS"/>
              </a:defRPr>
            </a:lvl4pPr>
            <a:lvl5pPr marL="0" marR="0" lvl="4" indent="0" algn="r" rtl="0">
              <a:spcBef>
                <a:spcPts val="0"/>
              </a:spcBef>
              <a:spcAft>
                <a:spcPts val="0"/>
              </a:spcAft>
              <a:buNone/>
              <a:defRPr sz="1200" b="0" i="0" u="none" strike="noStrike" cap="none">
                <a:solidFill>
                  <a:schemeClr val="dk2"/>
                </a:solidFill>
                <a:latin typeface="Trebuchet MS"/>
                <a:ea typeface="Trebuchet MS"/>
                <a:cs typeface="Trebuchet MS"/>
                <a:sym typeface="Trebuchet MS"/>
              </a:defRPr>
            </a:lvl5pPr>
            <a:lvl6pPr marL="0" marR="0" lvl="5" indent="0" algn="r" rtl="0">
              <a:spcBef>
                <a:spcPts val="0"/>
              </a:spcBef>
              <a:spcAft>
                <a:spcPts val="0"/>
              </a:spcAft>
              <a:buNone/>
              <a:defRPr sz="1200" b="0" i="0" u="none" strike="noStrike" cap="none">
                <a:solidFill>
                  <a:schemeClr val="dk2"/>
                </a:solidFill>
                <a:latin typeface="Trebuchet MS"/>
                <a:ea typeface="Trebuchet MS"/>
                <a:cs typeface="Trebuchet MS"/>
                <a:sym typeface="Trebuchet MS"/>
              </a:defRPr>
            </a:lvl6pPr>
            <a:lvl7pPr marL="0" marR="0" lvl="6" indent="0" algn="r" rtl="0">
              <a:spcBef>
                <a:spcPts val="0"/>
              </a:spcBef>
              <a:spcAft>
                <a:spcPts val="0"/>
              </a:spcAft>
              <a:buNone/>
              <a:defRPr sz="1200" b="0" i="0" u="none" strike="noStrike" cap="none">
                <a:solidFill>
                  <a:schemeClr val="dk2"/>
                </a:solidFill>
                <a:latin typeface="Trebuchet MS"/>
                <a:ea typeface="Trebuchet MS"/>
                <a:cs typeface="Trebuchet MS"/>
                <a:sym typeface="Trebuchet MS"/>
              </a:defRPr>
            </a:lvl7pPr>
            <a:lvl8pPr marL="0" marR="0" lvl="7" indent="0" algn="r" rtl="0">
              <a:spcBef>
                <a:spcPts val="0"/>
              </a:spcBef>
              <a:spcAft>
                <a:spcPts val="0"/>
              </a:spcAft>
              <a:buNone/>
              <a:defRPr sz="1200" b="0" i="0" u="none" strike="noStrike" cap="none">
                <a:solidFill>
                  <a:schemeClr val="dk2"/>
                </a:solidFill>
                <a:latin typeface="Trebuchet MS"/>
                <a:ea typeface="Trebuchet MS"/>
                <a:cs typeface="Trebuchet MS"/>
                <a:sym typeface="Trebuchet MS"/>
              </a:defRPr>
            </a:lvl8pPr>
            <a:lvl9pPr marL="0" marR="0" lvl="8" indent="0" algn="r" rtl="0">
              <a:spcBef>
                <a:spcPts val="0"/>
              </a:spcBef>
              <a:spcAft>
                <a:spcPts val="0"/>
              </a:spcAft>
              <a:buNone/>
              <a:defRPr sz="1200" b="0" i="0" u="none" strike="noStrike" cap="none">
                <a:solidFill>
                  <a:schemeClr val="dk2"/>
                </a:solidFill>
                <a:latin typeface="Trebuchet MS"/>
                <a:ea typeface="Trebuchet MS"/>
                <a:cs typeface="Trebuchet MS"/>
                <a:sym typeface="Trebuchet MS"/>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06"/>
        <p:cNvGrpSpPr/>
        <p:nvPr/>
      </p:nvGrpSpPr>
      <p:grpSpPr>
        <a:xfrm>
          <a:off x="0" y="0"/>
          <a:ext cx="0" cy="0"/>
          <a:chOff x="0" y="0"/>
          <a:chExt cx="0" cy="0"/>
        </a:xfrm>
      </p:grpSpPr>
      <p:pic>
        <p:nvPicPr>
          <p:cNvPr id="107" name="Shape 107" descr="Overlay-PictureCaption.png"/>
          <p:cNvPicPr preferRelativeResize="0"/>
          <p:nvPr/>
        </p:nvPicPr>
        <p:blipFill rotWithShape="1">
          <a:blip r:embed="rId2">
            <a:alphaModFix/>
          </a:blip>
          <a:srcRect/>
          <a:stretch/>
        </p:blipFill>
        <p:spPr>
          <a:xfrm>
            <a:off x="449263" y="187325"/>
            <a:ext cx="8535900" cy="6483300"/>
          </a:xfrm>
          <a:prstGeom prst="rect">
            <a:avLst/>
          </a:prstGeom>
          <a:noFill/>
          <a:ln>
            <a:noFill/>
          </a:ln>
        </p:spPr>
      </p:pic>
      <p:sp>
        <p:nvSpPr>
          <p:cNvPr id="108" name="Shape 108"/>
          <p:cNvSpPr txBox="1">
            <a:spLocks noGrp="1"/>
          </p:cNvSpPr>
          <p:nvPr>
            <p:ph type="title"/>
          </p:nvPr>
        </p:nvSpPr>
        <p:spPr>
          <a:xfrm>
            <a:off x="3886200" y="533400"/>
            <a:ext cx="4476600" cy="1252500"/>
          </a:xfrm>
          <a:prstGeom prst="rect">
            <a:avLst/>
          </a:prstGeom>
          <a:noFill/>
          <a:ln>
            <a:noFill/>
          </a:ln>
        </p:spPr>
        <p:txBody>
          <a:bodyPr spcFirstLastPara="1" wrap="square" lIns="91425" tIns="91425" rIns="91425" bIns="91425" anchor="b" anchorCtr="0"/>
          <a:lstStyle>
            <a:lvl1pPr marL="0" marR="0" lvl="0" indent="0" algn="l" rtl="0">
              <a:spcBef>
                <a:spcPts val="0"/>
              </a:spcBef>
              <a:spcAft>
                <a:spcPts val="0"/>
              </a:spcAft>
              <a:buSzPts val="1400"/>
              <a:buNone/>
              <a:defRPr sz="3600" b="0" i="0" u="none" strike="noStrike" cap="none">
                <a:solidFill>
                  <a:srgbClr val="001D4D"/>
                </a:solidFill>
                <a:latin typeface="Trebuchet MS"/>
                <a:ea typeface="Trebuchet MS"/>
                <a:cs typeface="Trebuchet MS"/>
                <a:sym typeface="Trebuchet MS"/>
              </a:defRPr>
            </a:lvl1pPr>
            <a:lvl2pPr marL="0" marR="0" lvl="1" indent="0" algn="l" rtl="0">
              <a:spcBef>
                <a:spcPts val="0"/>
              </a:spcBef>
              <a:spcAft>
                <a:spcPts val="0"/>
              </a:spcAft>
              <a:buSzPts val="1400"/>
              <a:buNone/>
              <a:defRPr sz="3800" b="0" i="0" u="none" strike="noStrike" cap="none">
                <a:solidFill>
                  <a:srgbClr val="001D4D"/>
                </a:solidFill>
                <a:latin typeface="Trebuchet MS"/>
                <a:ea typeface="Trebuchet MS"/>
                <a:cs typeface="Trebuchet MS"/>
                <a:sym typeface="Trebuchet MS"/>
              </a:defRPr>
            </a:lvl2pPr>
            <a:lvl3pPr marL="0" marR="0" lvl="2" indent="0" algn="l" rtl="0">
              <a:spcBef>
                <a:spcPts val="0"/>
              </a:spcBef>
              <a:spcAft>
                <a:spcPts val="0"/>
              </a:spcAft>
              <a:buSzPts val="1400"/>
              <a:buNone/>
              <a:defRPr sz="3800" b="0" i="0" u="none" strike="noStrike" cap="none">
                <a:solidFill>
                  <a:srgbClr val="001D4D"/>
                </a:solidFill>
                <a:latin typeface="Trebuchet MS"/>
                <a:ea typeface="Trebuchet MS"/>
                <a:cs typeface="Trebuchet MS"/>
                <a:sym typeface="Trebuchet MS"/>
              </a:defRPr>
            </a:lvl3pPr>
            <a:lvl4pPr marL="0" marR="0" lvl="3" indent="0" algn="l" rtl="0">
              <a:spcBef>
                <a:spcPts val="0"/>
              </a:spcBef>
              <a:spcAft>
                <a:spcPts val="0"/>
              </a:spcAft>
              <a:buSzPts val="1400"/>
              <a:buNone/>
              <a:defRPr sz="3800" b="0" i="0" u="none" strike="noStrike" cap="none">
                <a:solidFill>
                  <a:srgbClr val="001D4D"/>
                </a:solidFill>
                <a:latin typeface="Trebuchet MS"/>
                <a:ea typeface="Trebuchet MS"/>
                <a:cs typeface="Trebuchet MS"/>
                <a:sym typeface="Trebuchet MS"/>
              </a:defRPr>
            </a:lvl4pPr>
            <a:lvl5pPr marL="0" marR="0" lvl="4" indent="0" algn="l" rtl="0">
              <a:spcBef>
                <a:spcPts val="0"/>
              </a:spcBef>
              <a:spcAft>
                <a:spcPts val="0"/>
              </a:spcAft>
              <a:buSzPts val="1400"/>
              <a:buNone/>
              <a:defRPr sz="3800" b="0" i="0" u="none" strike="noStrike" cap="none">
                <a:solidFill>
                  <a:srgbClr val="001D4D"/>
                </a:solidFill>
                <a:latin typeface="Trebuchet MS"/>
                <a:ea typeface="Trebuchet MS"/>
                <a:cs typeface="Trebuchet MS"/>
                <a:sym typeface="Trebuchet MS"/>
              </a:defRPr>
            </a:lvl5pPr>
            <a:lvl6pPr marL="457200" marR="0" lvl="5" indent="0" algn="l" rtl="0">
              <a:spcBef>
                <a:spcPts val="0"/>
              </a:spcBef>
              <a:spcAft>
                <a:spcPts val="0"/>
              </a:spcAft>
              <a:buSzPts val="1400"/>
              <a:buNone/>
              <a:defRPr sz="3800" b="0" i="0" u="none" strike="noStrike" cap="none">
                <a:solidFill>
                  <a:srgbClr val="001D4D"/>
                </a:solidFill>
                <a:latin typeface="Trebuchet MS"/>
                <a:ea typeface="Trebuchet MS"/>
                <a:cs typeface="Trebuchet MS"/>
                <a:sym typeface="Trebuchet MS"/>
              </a:defRPr>
            </a:lvl6pPr>
            <a:lvl7pPr marL="914400" marR="0" lvl="6" indent="0" algn="l" rtl="0">
              <a:spcBef>
                <a:spcPts val="0"/>
              </a:spcBef>
              <a:spcAft>
                <a:spcPts val="0"/>
              </a:spcAft>
              <a:buSzPts val="1400"/>
              <a:buNone/>
              <a:defRPr sz="3800" b="0" i="0" u="none" strike="noStrike" cap="none">
                <a:solidFill>
                  <a:srgbClr val="001D4D"/>
                </a:solidFill>
                <a:latin typeface="Trebuchet MS"/>
                <a:ea typeface="Trebuchet MS"/>
                <a:cs typeface="Trebuchet MS"/>
                <a:sym typeface="Trebuchet MS"/>
              </a:defRPr>
            </a:lvl7pPr>
            <a:lvl8pPr marL="1371600" marR="0" lvl="7" indent="0" algn="l" rtl="0">
              <a:spcBef>
                <a:spcPts val="0"/>
              </a:spcBef>
              <a:spcAft>
                <a:spcPts val="0"/>
              </a:spcAft>
              <a:buSzPts val="1400"/>
              <a:buNone/>
              <a:defRPr sz="3800" b="0" i="0" u="none" strike="noStrike" cap="none">
                <a:solidFill>
                  <a:srgbClr val="001D4D"/>
                </a:solidFill>
                <a:latin typeface="Trebuchet MS"/>
                <a:ea typeface="Trebuchet MS"/>
                <a:cs typeface="Trebuchet MS"/>
                <a:sym typeface="Trebuchet MS"/>
              </a:defRPr>
            </a:lvl8pPr>
            <a:lvl9pPr marL="1828800" marR="0" lvl="8" indent="0" algn="l" rtl="0">
              <a:spcBef>
                <a:spcPts val="0"/>
              </a:spcBef>
              <a:spcAft>
                <a:spcPts val="0"/>
              </a:spcAft>
              <a:buSzPts val="1400"/>
              <a:buNone/>
              <a:defRPr sz="3800" b="0" i="0" u="none" strike="noStrike" cap="none">
                <a:solidFill>
                  <a:srgbClr val="001D4D"/>
                </a:solidFill>
                <a:latin typeface="Trebuchet MS"/>
                <a:ea typeface="Trebuchet MS"/>
                <a:cs typeface="Trebuchet MS"/>
                <a:sym typeface="Trebuchet MS"/>
              </a:defRPr>
            </a:lvl9pPr>
          </a:lstStyle>
          <a:p>
            <a:endParaRPr/>
          </a:p>
        </p:txBody>
      </p:sp>
      <p:sp>
        <p:nvSpPr>
          <p:cNvPr id="109" name="Shape 109"/>
          <p:cNvSpPr txBox="1">
            <a:spLocks noGrp="1"/>
          </p:cNvSpPr>
          <p:nvPr>
            <p:ph type="body" idx="1"/>
          </p:nvPr>
        </p:nvSpPr>
        <p:spPr>
          <a:xfrm>
            <a:off x="3886124" y="1828800"/>
            <a:ext cx="4474500" cy="3810000"/>
          </a:xfrm>
          <a:prstGeom prst="rect">
            <a:avLst/>
          </a:prstGeom>
          <a:noFill/>
          <a:ln>
            <a:noFill/>
          </a:ln>
        </p:spPr>
        <p:txBody>
          <a:bodyPr spcFirstLastPara="1" wrap="square" lIns="91425" tIns="91425" rIns="91425" bIns="91425" anchor="t" anchorCtr="0"/>
          <a:lstStyle>
            <a:lvl1pPr marL="457200" marR="0" lvl="0" indent="-228600" algn="l" rtl="0">
              <a:spcBef>
                <a:spcPts val="2000"/>
              </a:spcBef>
              <a:spcAft>
                <a:spcPts val="0"/>
              </a:spcAft>
              <a:buClr>
                <a:srgbClr val="001D4D"/>
              </a:buClr>
              <a:buSzPts val="2200"/>
              <a:buFont typeface="Noto Sans Symbols"/>
              <a:buNone/>
              <a:defRPr sz="1800" b="0" i="0" u="none" strike="noStrike" cap="none">
                <a:solidFill>
                  <a:srgbClr val="001D4D"/>
                </a:solidFill>
                <a:latin typeface="Trebuchet MS"/>
                <a:ea typeface="Trebuchet MS"/>
                <a:cs typeface="Trebuchet MS"/>
                <a:sym typeface="Trebuchet MS"/>
              </a:defRPr>
            </a:lvl1pPr>
            <a:lvl2pPr marL="914400" marR="0" lvl="1" indent="-228600" algn="l" rtl="0">
              <a:spcBef>
                <a:spcPts val="600"/>
              </a:spcBef>
              <a:spcAft>
                <a:spcPts val="0"/>
              </a:spcAft>
              <a:buClr>
                <a:srgbClr val="001D4D"/>
              </a:buClr>
              <a:buSzPts val="2000"/>
              <a:buFont typeface="Noto Sans Symbols"/>
              <a:buNone/>
              <a:defRPr sz="1200" b="0" i="0" u="none" strike="noStrike" cap="none">
                <a:solidFill>
                  <a:srgbClr val="001D4D"/>
                </a:solidFill>
                <a:latin typeface="Trebuchet MS"/>
                <a:ea typeface="Trebuchet MS"/>
                <a:cs typeface="Trebuchet MS"/>
                <a:sym typeface="Trebuchet MS"/>
              </a:defRPr>
            </a:lvl2pPr>
            <a:lvl3pPr marL="1371600" marR="0" lvl="2" indent="-228600" algn="l" rtl="0">
              <a:spcBef>
                <a:spcPts val="600"/>
              </a:spcBef>
              <a:spcAft>
                <a:spcPts val="0"/>
              </a:spcAft>
              <a:buClr>
                <a:srgbClr val="001D4D"/>
              </a:buClr>
              <a:buSzPts val="1800"/>
              <a:buFont typeface="Noto Sans Symbols"/>
              <a:buNone/>
              <a:defRPr sz="1000" b="0" i="0" u="none" strike="noStrike" cap="none">
                <a:solidFill>
                  <a:srgbClr val="001D4D"/>
                </a:solidFill>
                <a:latin typeface="Trebuchet MS"/>
                <a:ea typeface="Trebuchet MS"/>
                <a:cs typeface="Trebuchet MS"/>
                <a:sym typeface="Trebuchet MS"/>
              </a:defRPr>
            </a:lvl3pPr>
            <a:lvl4pPr marL="1828800" marR="0" lvl="3" indent="-228600" algn="l" rtl="0">
              <a:spcBef>
                <a:spcPts val="600"/>
              </a:spcBef>
              <a:spcAft>
                <a:spcPts val="0"/>
              </a:spcAft>
              <a:buClr>
                <a:srgbClr val="001D4D"/>
              </a:buClr>
              <a:buSzPts val="1800"/>
              <a:buFont typeface="Noto Sans Symbols"/>
              <a:buNone/>
              <a:defRPr sz="900" b="0" i="0" u="none" strike="noStrike" cap="none">
                <a:solidFill>
                  <a:srgbClr val="001D4D"/>
                </a:solidFill>
                <a:latin typeface="Trebuchet MS"/>
                <a:ea typeface="Trebuchet MS"/>
                <a:cs typeface="Trebuchet MS"/>
                <a:sym typeface="Trebuchet MS"/>
              </a:defRPr>
            </a:lvl4pPr>
            <a:lvl5pPr marL="2286000" marR="0" lvl="4" indent="-228600" algn="l" rtl="0">
              <a:spcBef>
                <a:spcPts val="600"/>
              </a:spcBef>
              <a:spcAft>
                <a:spcPts val="0"/>
              </a:spcAft>
              <a:buClr>
                <a:srgbClr val="001D4D"/>
              </a:buClr>
              <a:buSzPts val="1800"/>
              <a:buFont typeface="Noto Sans Symbols"/>
              <a:buNone/>
              <a:defRPr sz="900" b="0" i="0" u="none" strike="noStrike" cap="none">
                <a:solidFill>
                  <a:srgbClr val="001D4D"/>
                </a:solidFill>
                <a:latin typeface="Trebuchet MS"/>
                <a:ea typeface="Trebuchet MS"/>
                <a:cs typeface="Trebuchet MS"/>
                <a:sym typeface="Trebuchet MS"/>
              </a:defRPr>
            </a:lvl5pPr>
            <a:lvl6pPr marL="2743200" marR="0" lvl="5" indent="-228600" algn="l" rtl="0">
              <a:spcBef>
                <a:spcPts val="180"/>
              </a:spcBef>
              <a:spcAft>
                <a:spcPts val="0"/>
              </a:spcAft>
              <a:buClr>
                <a:schemeClr val="dk1"/>
              </a:buClr>
              <a:buSzPts val="2000"/>
              <a:buFont typeface="Arial"/>
              <a:buNone/>
              <a:defRPr sz="900" b="0" i="0" u="none" strike="noStrike" cap="none">
                <a:solidFill>
                  <a:schemeClr val="dk1"/>
                </a:solidFill>
                <a:latin typeface="Trebuchet MS"/>
                <a:ea typeface="Trebuchet MS"/>
                <a:cs typeface="Trebuchet MS"/>
                <a:sym typeface="Trebuchet MS"/>
              </a:defRPr>
            </a:lvl6pPr>
            <a:lvl7pPr marL="3200400" marR="0" lvl="6" indent="-228600" algn="l" rtl="0">
              <a:spcBef>
                <a:spcPts val="180"/>
              </a:spcBef>
              <a:spcAft>
                <a:spcPts val="0"/>
              </a:spcAft>
              <a:buClr>
                <a:schemeClr val="dk1"/>
              </a:buClr>
              <a:buSzPts val="2000"/>
              <a:buFont typeface="Arial"/>
              <a:buNone/>
              <a:defRPr sz="900" b="0" i="0" u="none" strike="noStrike" cap="none">
                <a:solidFill>
                  <a:schemeClr val="dk1"/>
                </a:solidFill>
                <a:latin typeface="Trebuchet MS"/>
                <a:ea typeface="Trebuchet MS"/>
                <a:cs typeface="Trebuchet MS"/>
                <a:sym typeface="Trebuchet MS"/>
              </a:defRPr>
            </a:lvl7pPr>
            <a:lvl8pPr marL="3657600" marR="0" lvl="7" indent="-228600" algn="l" rtl="0">
              <a:spcBef>
                <a:spcPts val="180"/>
              </a:spcBef>
              <a:spcAft>
                <a:spcPts val="0"/>
              </a:spcAft>
              <a:buClr>
                <a:schemeClr val="dk1"/>
              </a:buClr>
              <a:buSzPts val="2000"/>
              <a:buFont typeface="Arial"/>
              <a:buNone/>
              <a:defRPr sz="900" b="0" i="0" u="none" strike="noStrike" cap="none">
                <a:solidFill>
                  <a:schemeClr val="dk1"/>
                </a:solidFill>
                <a:latin typeface="Trebuchet MS"/>
                <a:ea typeface="Trebuchet MS"/>
                <a:cs typeface="Trebuchet MS"/>
                <a:sym typeface="Trebuchet MS"/>
              </a:defRPr>
            </a:lvl8pPr>
            <a:lvl9pPr marL="4114800" marR="0" lvl="8" indent="-228600" algn="l" rtl="0">
              <a:spcBef>
                <a:spcPts val="180"/>
              </a:spcBef>
              <a:spcAft>
                <a:spcPts val="0"/>
              </a:spcAft>
              <a:buClr>
                <a:schemeClr val="dk1"/>
              </a:buClr>
              <a:buSzPts val="2000"/>
              <a:buFont typeface="Arial"/>
              <a:buNone/>
              <a:defRPr sz="900" b="0" i="0" u="none" strike="noStrike" cap="none">
                <a:solidFill>
                  <a:schemeClr val="dk1"/>
                </a:solidFill>
                <a:latin typeface="Trebuchet MS"/>
                <a:ea typeface="Trebuchet MS"/>
                <a:cs typeface="Trebuchet MS"/>
                <a:sym typeface="Trebuchet MS"/>
              </a:defRPr>
            </a:lvl9pPr>
          </a:lstStyle>
          <a:p>
            <a:endParaRPr/>
          </a:p>
        </p:txBody>
      </p:sp>
      <p:sp>
        <p:nvSpPr>
          <p:cNvPr id="110" name="Shape 110"/>
          <p:cNvSpPr>
            <a:spLocks noGrp="1"/>
          </p:cNvSpPr>
          <p:nvPr>
            <p:ph type="pic" idx="2"/>
          </p:nvPr>
        </p:nvSpPr>
        <p:spPr>
          <a:xfrm flipH="1">
            <a:off x="188240" y="179292"/>
            <a:ext cx="3281100" cy="6483000"/>
          </a:xfrm>
          <a:prstGeom prst="round1Rect">
            <a:avLst>
              <a:gd name="adj" fmla="val 17325"/>
            </a:avLst>
          </a:prstGeom>
          <a:blipFill rotWithShape="1">
            <a:blip r:embed="rId3">
              <a:alphaModFix/>
            </a:blip>
            <a:stretch>
              <a:fillRect l="100000" r="100000"/>
            </a:stretch>
          </a:blipFill>
          <a:ln w="28575" cap="flat" cmpd="sng">
            <a:solidFill>
              <a:schemeClr val="lt1"/>
            </a:solidFill>
            <a:prstDash val="solid"/>
            <a:round/>
            <a:headEnd type="none" w="sm" len="sm"/>
            <a:tailEnd type="none" w="sm" len="sm"/>
          </a:ln>
        </p:spPr>
        <p:txBody>
          <a:bodyPr spcFirstLastPara="1" wrap="square" lIns="91425" tIns="91425" rIns="91425" bIns="91425" anchor="t" anchorCtr="0"/>
          <a:lstStyle>
            <a:lvl1pPr marL="0" marR="0" lvl="0" indent="0" algn="l" rtl="0">
              <a:spcBef>
                <a:spcPts val="2000"/>
              </a:spcBef>
              <a:spcAft>
                <a:spcPts val="0"/>
              </a:spcAft>
              <a:buClr>
                <a:srgbClr val="001D4D"/>
              </a:buClr>
              <a:buSzPts val="1400"/>
              <a:buFont typeface="Noto Sans Symbols"/>
              <a:buNone/>
              <a:defRPr sz="3200" b="0" i="0" u="none" strike="noStrike" cap="none">
                <a:solidFill>
                  <a:srgbClr val="001D4D"/>
                </a:solidFill>
                <a:latin typeface="Trebuchet MS"/>
                <a:ea typeface="Trebuchet MS"/>
                <a:cs typeface="Trebuchet MS"/>
                <a:sym typeface="Trebuchet MS"/>
              </a:defRPr>
            </a:lvl1pPr>
            <a:lvl2pPr marL="457200" marR="0" lvl="1" indent="0" algn="l" rtl="0">
              <a:spcBef>
                <a:spcPts val="600"/>
              </a:spcBef>
              <a:spcAft>
                <a:spcPts val="0"/>
              </a:spcAft>
              <a:buClr>
                <a:srgbClr val="001D4D"/>
              </a:buClr>
              <a:buSzPts val="1400"/>
              <a:buFont typeface="Noto Sans Symbols"/>
              <a:buNone/>
              <a:defRPr sz="2800" b="0" i="0" u="none" strike="noStrike" cap="none">
                <a:solidFill>
                  <a:srgbClr val="001D4D"/>
                </a:solidFill>
                <a:latin typeface="Trebuchet MS"/>
                <a:ea typeface="Trebuchet MS"/>
                <a:cs typeface="Trebuchet MS"/>
                <a:sym typeface="Trebuchet MS"/>
              </a:defRPr>
            </a:lvl2pPr>
            <a:lvl3pPr marL="914400" marR="0" lvl="2" indent="0" algn="l" rtl="0">
              <a:spcBef>
                <a:spcPts val="600"/>
              </a:spcBef>
              <a:spcAft>
                <a:spcPts val="0"/>
              </a:spcAft>
              <a:buClr>
                <a:srgbClr val="001D4D"/>
              </a:buClr>
              <a:buSzPts val="1400"/>
              <a:buFont typeface="Noto Sans Symbols"/>
              <a:buNone/>
              <a:defRPr sz="2400" b="0" i="0" u="none" strike="noStrike" cap="none">
                <a:solidFill>
                  <a:srgbClr val="001D4D"/>
                </a:solidFill>
                <a:latin typeface="Trebuchet MS"/>
                <a:ea typeface="Trebuchet MS"/>
                <a:cs typeface="Trebuchet MS"/>
                <a:sym typeface="Trebuchet MS"/>
              </a:defRPr>
            </a:lvl3pPr>
            <a:lvl4pPr marL="1371600" marR="0" lvl="3" indent="0" algn="l" rtl="0">
              <a:spcBef>
                <a:spcPts val="600"/>
              </a:spcBef>
              <a:spcAft>
                <a:spcPts val="0"/>
              </a:spcAft>
              <a:buClr>
                <a:srgbClr val="001D4D"/>
              </a:buClr>
              <a:buSzPts val="1400"/>
              <a:buFont typeface="Noto Sans Symbols"/>
              <a:buNone/>
              <a:defRPr sz="2000" b="0" i="0" u="none" strike="noStrike" cap="none">
                <a:solidFill>
                  <a:srgbClr val="001D4D"/>
                </a:solidFill>
                <a:latin typeface="Trebuchet MS"/>
                <a:ea typeface="Trebuchet MS"/>
                <a:cs typeface="Trebuchet MS"/>
                <a:sym typeface="Trebuchet MS"/>
              </a:defRPr>
            </a:lvl4pPr>
            <a:lvl5pPr marL="1828800" marR="0" lvl="4" indent="0" algn="l" rtl="0">
              <a:spcBef>
                <a:spcPts val="600"/>
              </a:spcBef>
              <a:spcAft>
                <a:spcPts val="0"/>
              </a:spcAft>
              <a:buClr>
                <a:srgbClr val="001D4D"/>
              </a:buClr>
              <a:buSzPts val="1400"/>
              <a:buFont typeface="Noto Sans Symbols"/>
              <a:buNone/>
              <a:defRPr sz="2000" b="0" i="0" u="none" strike="noStrike" cap="none">
                <a:solidFill>
                  <a:srgbClr val="001D4D"/>
                </a:solidFill>
                <a:latin typeface="Trebuchet MS"/>
                <a:ea typeface="Trebuchet MS"/>
                <a:cs typeface="Trebuchet MS"/>
                <a:sym typeface="Trebuchet MS"/>
              </a:defRPr>
            </a:lvl5pPr>
            <a:lvl6pPr marL="2286000" marR="0" lvl="5" indent="0" algn="l" rtl="0">
              <a:spcBef>
                <a:spcPts val="400"/>
              </a:spcBef>
              <a:spcAft>
                <a:spcPts val="0"/>
              </a:spcAft>
              <a:buClr>
                <a:schemeClr val="dk1"/>
              </a:buClr>
              <a:buSzPts val="1400"/>
              <a:buFont typeface="Arial"/>
              <a:buNone/>
              <a:defRPr sz="2000" b="0" i="0" u="none" strike="noStrike" cap="none">
                <a:solidFill>
                  <a:schemeClr val="dk1"/>
                </a:solidFill>
                <a:latin typeface="Trebuchet MS"/>
                <a:ea typeface="Trebuchet MS"/>
                <a:cs typeface="Trebuchet MS"/>
                <a:sym typeface="Trebuchet MS"/>
              </a:defRPr>
            </a:lvl6pPr>
            <a:lvl7pPr marL="2743200" marR="0" lvl="6" indent="0" algn="l" rtl="0">
              <a:spcBef>
                <a:spcPts val="400"/>
              </a:spcBef>
              <a:spcAft>
                <a:spcPts val="0"/>
              </a:spcAft>
              <a:buClr>
                <a:schemeClr val="dk1"/>
              </a:buClr>
              <a:buSzPts val="1400"/>
              <a:buFont typeface="Arial"/>
              <a:buNone/>
              <a:defRPr sz="2000" b="0" i="0" u="none" strike="noStrike" cap="none">
                <a:solidFill>
                  <a:schemeClr val="dk1"/>
                </a:solidFill>
                <a:latin typeface="Trebuchet MS"/>
                <a:ea typeface="Trebuchet MS"/>
                <a:cs typeface="Trebuchet MS"/>
                <a:sym typeface="Trebuchet MS"/>
              </a:defRPr>
            </a:lvl7pPr>
            <a:lvl8pPr marL="3200400" marR="0" lvl="7" indent="0" algn="l" rtl="0">
              <a:spcBef>
                <a:spcPts val="400"/>
              </a:spcBef>
              <a:spcAft>
                <a:spcPts val="0"/>
              </a:spcAft>
              <a:buClr>
                <a:schemeClr val="dk1"/>
              </a:buClr>
              <a:buSzPts val="1400"/>
              <a:buFont typeface="Arial"/>
              <a:buNone/>
              <a:defRPr sz="2000" b="0" i="0" u="none" strike="noStrike" cap="none">
                <a:solidFill>
                  <a:schemeClr val="dk1"/>
                </a:solidFill>
                <a:latin typeface="Trebuchet MS"/>
                <a:ea typeface="Trebuchet MS"/>
                <a:cs typeface="Trebuchet MS"/>
                <a:sym typeface="Trebuchet MS"/>
              </a:defRPr>
            </a:lvl8pPr>
            <a:lvl9pPr marL="3657600" marR="0" lvl="8" indent="0" algn="l" rtl="0">
              <a:spcBef>
                <a:spcPts val="400"/>
              </a:spcBef>
              <a:spcAft>
                <a:spcPts val="0"/>
              </a:spcAft>
              <a:buClr>
                <a:schemeClr val="dk1"/>
              </a:buClr>
              <a:buSzPts val="1400"/>
              <a:buFont typeface="Arial"/>
              <a:buNone/>
              <a:defRPr sz="2000" b="0" i="0" u="none" strike="noStrike" cap="none">
                <a:solidFill>
                  <a:schemeClr val="dk1"/>
                </a:solidFill>
                <a:latin typeface="Trebuchet MS"/>
                <a:ea typeface="Trebuchet MS"/>
                <a:cs typeface="Trebuchet MS"/>
                <a:sym typeface="Trebuchet MS"/>
              </a:defRPr>
            </a:lvl9pPr>
          </a:lstStyle>
          <a:p>
            <a:endParaRPr/>
          </a:p>
        </p:txBody>
      </p:sp>
      <p:sp>
        <p:nvSpPr>
          <p:cNvPr id="111" name="Shape 111"/>
          <p:cNvSpPr txBox="1">
            <a:spLocks noGrp="1"/>
          </p:cNvSpPr>
          <p:nvPr>
            <p:ph type="dt" idx="10"/>
          </p:nvPr>
        </p:nvSpPr>
        <p:spPr>
          <a:xfrm>
            <a:off x="3886200" y="6288088"/>
            <a:ext cx="1887600" cy="365100"/>
          </a:xfrm>
          <a:prstGeom prst="rect">
            <a:avLst/>
          </a:prstGeom>
          <a:noFill/>
          <a:ln>
            <a:noFill/>
          </a:ln>
        </p:spPr>
        <p:txBody>
          <a:bodyPr spcFirstLastPara="1" wrap="square" lIns="91425" tIns="91425" rIns="91425" bIns="91425" anchor="ctr" anchorCtr="0"/>
          <a:lstStyle>
            <a:lvl1pPr marL="0" marR="0" lvl="0" indent="0" algn="l" rtl="0">
              <a:spcBef>
                <a:spcPts val="0"/>
              </a:spcBef>
              <a:spcAft>
                <a:spcPts val="0"/>
              </a:spcAft>
              <a:buSzPts val="1400"/>
              <a:buNone/>
              <a:defRPr sz="1200" b="0" i="0" u="none" strike="noStrike" cap="none">
                <a:solidFill>
                  <a:schemeClr val="lt2"/>
                </a:solidFill>
                <a:latin typeface="Trebuchet MS"/>
                <a:ea typeface="Trebuchet MS"/>
                <a:cs typeface="Trebuchet MS"/>
                <a:sym typeface="Trebuchet MS"/>
              </a:defRPr>
            </a:lvl1pPr>
            <a:lvl2pPr marL="457200" marR="0" lvl="1"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L="2286000" marR="0" lvl="5"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L="2743200" marR="0" lvl="6"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L="3200400" marR="0" lvl="7"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L="3657600" marR="0" lvl="8"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12" name="Shape 112"/>
          <p:cNvSpPr txBox="1">
            <a:spLocks noGrp="1"/>
          </p:cNvSpPr>
          <p:nvPr>
            <p:ph type="ftr" idx="11"/>
          </p:nvPr>
        </p:nvSpPr>
        <p:spPr>
          <a:xfrm>
            <a:off x="5867400" y="6288088"/>
            <a:ext cx="2676600" cy="365100"/>
          </a:xfrm>
          <a:prstGeom prst="rect">
            <a:avLst/>
          </a:prstGeom>
          <a:noFill/>
          <a:ln>
            <a:noFill/>
          </a:ln>
        </p:spPr>
        <p:txBody>
          <a:bodyPr spcFirstLastPara="1" wrap="square" lIns="91425" tIns="91425" rIns="91425" bIns="91425" anchor="ctr" anchorCtr="0"/>
          <a:lstStyle>
            <a:lvl1pPr marL="0" marR="0" lvl="0" indent="0" algn="r" rtl="0">
              <a:spcBef>
                <a:spcPts val="0"/>
              </a:spcBef>
              <a:spcAft>
                <a:spcPts val="0"/>
              </a:spcAft>
              <a:buSzPts val="1400"/>
              <a:buNone/>
              <a:defRPr sz="1200" b="0" i="0" u="none" strike="noStrike" cap="none">
                <a:solidFill>
                  <a:schemeClr val="lt2"/>
                </a:solidFill>
                <a:latin typeface="Trebuchet MS"/>
                <a:ea typeface="Trebuchet MS"/>
                <a:cs typeface="Trebuchet MS"/>
                <a:sym typeface="Trebuchet MS"/>
              </a:defRPr>
            </a:lvl1pPr>
            <a:lvl2pPr marL="457200" marR="0" lvl="1"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L="2286000" marR="0" lvl="5"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L="2743200" marR="0" lvl="6"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L="3200400" marR="0" lvl="7"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L="3657600" marR="0" lvl="8"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13" name="Shape 113"/>
          <p:cNvSpPr txBox="1">
            <a:spLocks noGrp="1"/>
          </p:cNvSpPr>
          <p:nvPr>
            <p:ph type="sldNum" idx="12"/>
          </p:nvPr>
        </p:nvSpPr>
        <p:spPr>
          <a:xfrm>
            <a:off x="8404225" y="219075"/>
            <a:ext cx="493800" cy="3651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spcAft>
                <a:spcPts val="0"/>
              </a:spcAft>
              <a:buNone/>
              <a:defRPr sz="1200" b="0" i="0" u="none" strike="noStrike" cap="none">
                <a:solidFill>
                  <a:schemeClr val="dk2"/>
                </a:solidFill>
                <a:latin typeface="Trebuchet MS"/>
                <a:ea typeface="Trebuchet MS"/>
                <a:cs typeface="Trebuchet MS"/>
                <a:sym typeface="Trebuchet MS"/>
              </a:defRPr>
            </a:lvl1pPr>
            <a:lvl2pPr marL="0" marR="0" lvl="1" indent="0" algn="r" rtl="0">
              <a:spcBef>
                <a:spcPts val="0"/>
              </a:spcBef>
              <a:spcAft>
                <a:spcPts val="0"/>
              </a:spcAft>
              <a:buNone/>
              <a:defRPr sz="1200" b="0" i="0" u="none" strike="noStrike" cap="none">
                <a:solidFill>
                  <a:schemeClr val="dk2"/>
                </a:solidFill>
                <a:latin typeface="Trebuchet MS"/>
                <a:ea typeface="Trebuchet MS"/>
                <a:cs typeface="Trebuchet MS"/>
                <a:sym typeface="Trebuchet MS"/>
              </a:defRPr>
            </a:lvl2pPr>
            <a:lvl3pPr marL="0" marR="0" lvl="2" indent="0" algn="r" rtl="0">
              <a:spcBef>
                <a:spcPts val="0"/>
              </a:spcBef>
              <a:spcAft>
                <a:spcPts val="0"/>
              </a:spcAft>
              <a:buNone/>
              <a:defRPr sz="1200" b="0" i="0" u="none" strike="noStrike" cap="none">
                <a:solidFill>
                  <a:schemeClr val="dk2"/>
                </a:solidFill>
                <a:latin typeface="Trebuchet MS"/>
                <a:ea typeface="Trebuchet MS"/>
                <a:cs typeface="Trebuchet MS"/>
                <a:sym typeface="Trebuchet MS"/>
              </a:defRPr>
            </a:lvl3pPr>
            <a:lvl4pPr marL="0" marR="0" lvl="3" indent="0" algn="r" rtl="0">
              <a:spcBef>
                <a:spcPts val="0"/>
              </a:spcBef>
              <a:spcAft>
                <a:spcPts val="0"/>
              </a:spcAft>
              <a:buNone/>
              <a:defRPr sz="1200" b="0" i="0" u="none" strike="noStrike" cap="none">
                <a:solidFill>
                  <a:schemeClr val="dk2"/>
                </a:solidFill>
                <a:latin typeface="Trebuchet MS"/>
                <a:ea typeface="Trebuchet MS"/>
                <a:cs typeface="Trebuchet MS"/>
                <a:sym typeface="Trebuchet MS"/>
              </a:defRPr>
            </a:lvl4pPr>
            <a:lvl5pPr marL="0" marR="0" lvl="4" indent="0" algn="r" rtl="0">
              <a:spcBef>
                <a:spcPts val="0"/>
              </a:spcBef>
              <a:spcAft>
                <a:spcPts val="0"/>
              </a:spcAft>
              <a:buNone/>
              <a:defRPr sz="1200" b="0" i="0" u="none" strike="noStrike" cap="none">
                <a:solidFill>
                  <a:schemeClr val="dk2"/>
                </a:solidFill>
                <a:latin typeface="Trebuchet MS"/>
                <a:ea typeface="Trebuchet MS"/>
                <a:cs typeface="Trebuchet MS"/>
                <a:sym typeface="Trebuchet MS"/>
              </a:defRPr>
            </a:lvl5pPr>
            <a:lvl6pPr marL="0" marR="0" lvl="5" indent="0" algn="r" rtl="0">
              <a:spcBef>
                <a:spcPts val="0"/>
              </a:spcBef>
              <a:spcAft>
                <a:spcPts val="0"/>
              </a:spcAft>
              <a:buNone/>
              <a:defRPr sz="1200" b="0" i="0" u="none" strike="noStrike" cap="none">
                <a:solidFill>
                  <a:schemeClr val="dk2"/>
                </a:solidFill>
                <a:latin typeface="Trebuchet MS"/>
                <a:ea typeface="Trebuchet MS"/>
                <a:cs typeface="Trebuchet MS"/>
                <a:sym typeface="Trebuchet MS"/>
              </a:defRPr>
            </a:lvl6pPr>
            <a:lvl7pPr marL="0" marR="0" lvl="6" indent="0" algn="r" rtl="0">
              <a:spcBef>
                <a:spcPts val="0"/>
              </a:spcBef>
              <a:spcAft>
                <a:spcPts val="0"/>
              </a:spcAft>
              <a:buNone/>
              <a:defRPr sz="1200" b="0" i="0" u="none" strike="noStrike" cap="none">
                <a:solidFill>
                  <a:schemeClr val="dk2"/>
                </a:solidFill>
                <a:latin typeface="Trebuchet MS"/>
                <a:ea typeface="Trebuchet MS"/>
                <a:cs typeface="Trebuchet MS"/>
                <a:sym typeface="Trebuchet MS"/>
              </a:defRPr>
            </a:lvl7pPr>
            <a:lvl8pPr marL="0" marR="0" lvl="7" indent="0" algn="r" rtl="0">
              <a:spcBef>
                <a:spcPts val="0"/>
              </a:spcBef>
              <a:spcAft>
                <a:spcPts val="0"/>
              </a:spcAft>
              <a:buNone/>
              <a:defRPr sz="1200" b="0" i="0" u="none" strike="noStrike" cap="none">
                <a:solidFill>
                  <a:schemeClr val="dk2"/>
                </a:solidFill>
                <a:latin typeface="Trebuchet MS"/>
                <a:ea typeface="Trebuchet MS"/>
                <a:cs typeface="Trebuchet MS"/>
                <a:sym typeface="Trebuchet MS"/>
              </a:defRPr>
            </a:lvl8pPr>
            <a:lvl9pPr marL="0" marR="0" lvl="8" indent="0" algn="r" rtl="0">
              <a:spcBef>
                <a:spcPts val="0"/>
              </a:spcBef>
              <a:spcAft>
                <a:spcPts val="0"/>
              </a:spcAft>
              <a:buNone/>
              <a:defRPr sz="1200" b="0" i="0" u="none" strike="noStrike" cap="none">
                <a:solidFill>
                  <a:schemeClr val="dk2"/>
                </a:solidFill>
                <a:latin typeface="Trebuchet MS"/>
                <a:ea typeface="Trebuchet MS"/>
                <a:cs typeface="Trebuchet MS"/>
                <a:sym typeface="Trebuchet MS"/>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Picture with Caption, Alt.">
  <p:cSld name="Picture with Caption, Alt.">
    <p:spTree>
      <p:nvGrpSpPr>
        <p:cNvPr id="1" name="Shape 114"/>
        <p:cNvGrpSpPr/>
        <p:nvPr/>
      </p:nvGrpSpPr>
      <p:grpSpPr>
        <a:xfrm>
          <a:off x="0" y="0"/>
          <a:ext cx="0" cy="0"/>
          <a:chOff x="0" y="0"/>
          <a:chExt cx="0" cy="0"/>
        </a:xfrm>
      </p:grpSpPr>
      <p:pic>
        <p:nvPicPr>
          <p:cNvPr id="115" name="Shape 115" descr="Overlay-PictureCaption-Extras.png"/>
          <p:cNvPicPr preferRelativeResize="0"/>
          <p:nvPr/>
        </p:nvPicPr>
        <p:blipFill rotWithShape="1">
          <a:blip r:embed="rId2">
            <a:alphaModFix/>
          </a:blip>
          <a:srcRect/>
          <a:stretch/>
        </p:blipFill>
        <p:spPr>
          <a:xfrm>
            <a:off x="158750" y="187325"/>
            <a:ext cx="8826600" cy="6483300"/>
          </a:xfrm>
          <a:prstGeom prst="rect">
            <a:avLst/>
          </a:prstGeom>
          <a:noFill/>
          <a:ln>
            <a:noFill/>
          </a:ln>
        </p:spPr>
      </p:pic>
      <p:sp>
        <p:nvSpPr>
          <p:cNvPr id="116" name="Shape 116"/>
          <p:cNvSpPr txBox="1">
            <a:spLocks noGrp="1"/>
          </p:cNvSpPr>
          <p:nvPr>
            <p:ph type="title"/>
          </p:nvPr>
        </p:nvSpPr>
        <p:spPr>
          <a:xfrm>
            <a:off x="4710953" y="533400"/>
            <a:ext cx="3657600" cy="1252500"/>
          </a:xfrm>
          <a:prstGeom prst="rect">
            <a:avLst/>
          </a:prstGeom>
          <a:noFill/>
          <a:ln>
            <a:noFill/>
          </a:ln>
        </p:spPr>
        <p:txBody>
          <a:bodyPr spcFirstLastPara="1" wrap="square" lIns="91425" tIns="91425" rIns="91425" bIns="91425" anchor="b" anchorCtr="0"/>
          <a:lstStyle>
            <a:lvl1pPr marL="0" marR="0" lvl="0" indent="0" algn="l" rtl="0">
              <a:spcBef>
                <a:spcPts val="0"/>
              </a:spcBef>
              <a:spcAft>
                <a:spcPts val="0"/>
              </a:spcAft>
              <a:buSzPts val="1400"/>
              <a:buNone/>
              <a:defRPr sz="3600" b="0" i="0" u="none" strike="noStrike" cap="none">
                <a:solidFill>
                  <a:srgbClr val="001D4D"/>
                </a:solidFill>
                <a:latin typeface="Trebuchet MS"/>
                <a:ea typeface="Trebuchet MS"/>
                <a:cs typeface="Trebuchet MS"/>
                <a:sym typeface="Trebuchet MS"/>
              </a:defRPr>
            </a:lvl1pPr>
            <a:lvl2pPr marL="0" marR="0" lvl="1" indent="0" algn="l" rtl="0">
              <a:spcBef>
                <a:spcPts val="0"/>
              </a:spcBef>
              <a:spcAft>
                <a:spcPts val="0"/>
              </a:spcAft>
              <a:buSzPts val="1400"/>
              <a:buNone/>
              <a:defRPr sz="3800" b="0" i="0" u="none" strike="noStrike" cap="none">
                <a:solidFill>
                  <a:srgbClr val="001D4D"/>
                </a:solidFill>
                <a:latin typeface="Trebuchet MS"/>
                <a:ea typeface="Trebuchet MS"/>
                <a:cs typeface="Trebuchet MS"/>
                <a:sym typeface="Trebuchet MS"/>
              </a:defRPr>
            </a:lvl2pPr>
            <a:lvl3pPr marL="0" marR="0" lvl="2" indent="0" algn="l" rtl="0">
              <a:spcBef>
                <a:spcPts val="0"/>
              </a:spcBef>
              <a:spcAft>
                <a:spcPts val="0"/>
              </a:spcAft>
              <a:buSzPts val="1400"/>
              <a:buNone/>
              <a:defRPr sz="3800" b="0" i="0" u="none" strike="noStrike" cap="none">
                <a:solidFill>
                  <a:srgbClr val="001D4D"/>
                </a:solidFill>
                <a:latin typeface="Trebuchet MS"/>
                <a:ea typeface="Trebuchet MS"/>
                <a:cs typeface="Trebuchet MS"/>
                <a:sym typeface="Trebuchet MS"/>
              </a:defRPr>
            </a:lvl3pPr>
            <a:lvl4pPr marL="0" marR="0" lvl="3" indent="0" algn="l" rtl="0">
              <a:spcBef>
                <a:spcPts val="0"/>
              </a:spcBef>
              <a:spcAft>
                <a:spcPts val="0"/>
              </a:spcAft>
              <a:buSzPts val="1400"/>
              <a:buNone/>
              <a:defRPr sz="3800" b="0" i="0" u="none" strike="noStrike" cap="none">
                <a:solidFill>
                  <a:srgbClr val="001D4D"/>
                </a:solidFill>
                <a:latin typeface="Trebuchet MS"/>
                <a:ea typeface="Trebuchet MS"/>
                <a:cs typeface="Trebuchet MS"/>
                <a:sym typeface="Trebuchet MS"/>
              </a:defRPr>
            </a:lvl4pPr>
            <a:lvl5pPr marL="0" marR="0" lvl="4" indent="0" algn="l" rtl="0">
              <a:spcBef>
                <a:spcPts val="0"/>
              </a:spcBef>
              <a:spcAft>
                <a:spcPts val="0"/>
              </a:spcAft>
              <a:buSzPts val="1400"/>
              <a:buNone/>
              <a:defRPr sz="3800" b="0" i="0" u="none" strike="noStrike" cap="none">
                <a:solidFill>
                  <a:srgbClr val="001D4D"/>
                </a:solidFill>
                <a:latin typeface="Trebuchet MS"/>
                <a:ea typeface="Trebuchet MS"/>
                <a:cs typeface="Trebuchet MS"/>
                <a:sym typeface="Trebuchet MS"/>
              </a:defRPr>
            </a:lvl5pPr>
            <a:lvl6pPr marL="457200" marR="0" lvl="5" indent="0" algn="l" rtl="0">
              <a:spcBef>
                <a:spcPts val="0"/>
              </a:spcBef>
              <a:spcAft>
                <a:spcPts val="0"/>
              </a:spcAft>
              <a:buSzPts val="1400"/>
              <a:buNone/>
              <a:defRPr sz="3800" b="0" i="0" u="none" strike="noStrike" cap="none">
                <a:solidFill>
                  <a:srgbClr val="001D4D"/>
                </a:solidFill>
                <a:latin typeface="Trebuchet MS"/>
                <a:ea typeface="Trebuchet MS"/>
                <a:cs typeface="Trebuchet MS"/>
                <a:sym typeface="Trebuchet MS"/>
              </a:defRPr>
            </a:lvl6pPr>
            <a:lvl7pPr marL="914400" marR="0" lvl="6" indent="0" algn="l" rtl="0">
              <a:spcBef>
                <a:spcPts val="0"/>
              </a:spcBef>
              <a:spcAft>
                <a:spcPts val="0"/>
              </a:spcAft>
              <a:buSzPts val="1400"/>
              <a:buNone/>
              <a:defRPr sz="3800" b="0" i="0" u="none" strike="noStrike" cap="none">
                <a:solidFill>
                  <a:srgbClr val="001D4D"/>
                </a:solidFill>
                <a:latin typeface="Trebuchet MS"/>
                <a:ea typeface="Trebuchet MS"/>
                <a:cs typeface="Trebuchet MS"/>
                <a:sym typeface="Trebuchet MS"/>
              </a:defRPr>
            </a:lvl7pPr>
            <a:lvl8pPr marL="1371600" marR="0" lvl="7" indent="0" algn="l" rtl="0">
              <a:spcBef>
                <a:spcPts val="0"/>
              </a:spcBef>
              <a:spcAft>
                <a:spcPts val="0"/>
              </a:spcAft>
              <a:buSzPts val="1400"/>
              <a:buNone/>
              <a:defRPr sz="3800" b="0" i="0" u="none" strike="noStrike" cap="none">
                <a:solidFill>
                  <a:srgbClr val="001D4D"/>
                </a:solidFill>
                <a:latin typeface="Trebuchet MS"/>
                <a:ea typeface="Trebuchet MS"/>
                <a:cs typeface="Trebuchet MS"/>
                <a:sym typeface="Trebuchet MS"/>
              </a:defRPr>
            </a:lvl8pPr>
            <a:lvl9pPr marL="1828800" marR="0" lvl="8" indent="0" algn="l" rtl="0">
              <a:spcBef>
                <a:spcPts val="0"/>
              </a:spcBef>
              <a:spcAft>
                <a:spcPts val="0"/>
              </a:spcAft>
              <a:buSzPts val="1400"/>
              <a:buNone/>
              <a:defRPr sz="3800" b="0" i="0" u="none" strike="noStrike" cap="none">
                <a:solidFill>
                  <a:srgbClr val="001D4D"/>
                </a:solidFill>
                <a:latin typeface="Trebuchet MS"/>
                <a:ea typeface="Trebuchet MS"/>
                <a:cs typeface="Trebuchet MS"/>
                <a:sym typeface="Trebuchet MS"/>
              </a:defRPr>
            </a:lvl9pPr>
          </a:lstStyle>
          <a:p>
            <a:endParaRPr/>
          </a:p>
        </p:txBody>
      </p:sp>
      <p:sp>
        <p:nvSpPr>
          <p:cNvPr id="117" name="Shape 117"/>
          <p:cNvSpPr>
            <a:spLocks noGrp="1"/>
          </p:cNvSpPr>
          <p:nvPr>
            <p:ph type="pic" idx="2"/>
          </p:nvPr>
        </p:nvSpPr>
        <p:spPr>
          <a:xfrm flipH="1">
            <a:off x="596153" y="1600199"/>
            <a:ext cx="3657600" cy="3657600"/>
          </a:xfrm>
          <a:prstGeom prst="ellipse">
            <a:avLst/>
          </a:prstGeom>
          <a:blipFill rotWithShape="1">
            <a:blip r:embed="rId3">
              <a:alphaModFix/>
            </a:blip>
            <a:stretch>
              <a:fillRect l="100000" r="100000"/>
            </a:stretch>
          </a:blipFill>
          <a:ln w="28575" cap="flat" cmpd="sng">
            <a:solidFill>
              <a:schemeClr val="lt1"/>
            </a:solidFill>
            <a:prstDash val="solid"/>
            <a:round/>
            <a:headEnd type="none" w="sm" len="sm"/>
            <a:tailEnd type="none" w="sm" len="sm"/>
          </a:ln>
        </p:spPr>
        <p:txBody>
          <a:bodyPr spcFirstLastPara="1" wrap="square" lIns="91425" tIns="91425" rIns="91425" bIns="91425" anchor="t" anchorCtr="0"/>
          <a:lstStyle>
            <a:lvl1pPr marL="0" marR="0" lvl="0" indent="0" algn="l" rtl="0">
              <a:spcBef>
                <a:spcPts val="2000"/>
              </a:spcBef>
              <a:spcAft>
                <a:spcPts val="0"/>
              </a:spcAft>
              <a:buClr>
                <a:srgbClr val="001D4D"/>
              </a:buClr>
              <a:buSzPts val="1400"/>
              <a:buFont typeface="Noto Sans Symbols"/>
              <a:buNone/>
              <a:defRPr sz="3200" b="0" i="0" u="none" strike="noStrike" cap="none">
                <a:solidFill>
                  <a:srgbClr val="001D4D"/>
                </a:solidFill>
                <a:latin typeface="Trebuchet MS"/>
                <a:ea typeface="Trebuchet MS"/>
                <a:cs typeface="Trebuchet MS"/>
                <a:sym typeface="Trebuchet MS"/>
              </a:defRPr>
            </a:lvl1pPr>
            <a:lvl2pPr marL="457200" marR="0" lvl="1" indent="0" algn="l" rtl="0">
              <a:spcBef>
                <a:spcPts val="600"/>
              </a:spcBef>
              <a:spcAft>
                <a:spcPts val="0"/>
              </a:spcAft>
              <a:buClr>
                <a:srgbClr val="001D4D"/>
              </a:buClr>
              <a:buSzPts val="1400"/>
              <a:buFont typeface="Noto Sans Symbols"/>
              <a:buNone/>
              <a:defRPr sz="2800" b="0" i="0" u="none" strike="noStrike" cap="none">
                <a:solidFill>
                  <a:srgbClr val="001D4D"/>
                </a:solidFill>
                <a:latin typeface="Trebuchet MS"/>
                <a:ea typeface="Trebuchet MS"/>
                <a:cs typeface="Trebuchet MS"/>
                <a:sym typeface="Trebuchet MS"/>
              </a:defRPr>
            </a:lvl2pPr>
            <a:lvl3pPr marL="914400" marR="0" lvl="2" indent="0" algn="l" rtl="0">
              <a:spcBef>
                <a:spcPts val="600"/>
              </a:spcBef>
              <a:spcAft>
                <a:spcPts val="0"/>
              </a:spcAft>
              <a:buClr>
                <a:srgbClr val="001D4D"/>
              </a:buClr>
              <a:buSzPts val="1400"/>
              <a:buFont typeface="Noto Sans Symbols"/>
              <a:buNone/>
              <a:defRPr sz="2400" b="0" i="0" u="none" strike="noStrike" cap="none">
                <a:solidFill>
                  <a:srgbClr val="001D4D"/>
                </a:solidFill>
                <a:latin typeface="Trebuchet MS"/>
                <a:ea typeface="Trebuchet MS"/>
                <a:cs typeface="Trebuchet MS"/>
                <a:sym typeface="Trebuchet MS"/>
              </a:defRPr>
            </a:lvl3pPr>
            <a:lvl4pPr marL="1371600" marR="0" lvl="3" indent="0" algn="l" rtl="0">
              <a:spcBef>
                <a:spcPts val="600"/>
              </a:spcBef>
              <a:spcAft>
                <a:spcPts val="0"/>
              </a:spcAft>
              <a:buClr>
                <a:srgbClr val="001D4D"/>
              </a:buClr>
              <a:buSzPts val="1400"/>
              <a:buFont typeface="Noto Sans Symbols"/>
              <a:buNone/>
              <a:defRPr sz="2000" b="0" i="0" u="none" strike="noStrike" cap="none">
                <a:solidFill>
                  <a:srgbClr val="001D4D"/>
                </a:solidFill>
                <a:latin typeface="Trebuchet MS"/>
                <a:ea typeface="Trebuchet MS"/>
                <a:cs typeface="Trebuchet MS"/>
                <a:sym typeface="Trebuchet MS"/>
              </a:defRPr>
            </a:lvl4pPr>
            <a:lvl5pPr marL="1828800" marR="0" lvl="4" indent="0" algn="l" rtl="0">
              <a:spcBef>
                <a:spcPts val="600"/>
              </a:spcBef>
              <a:spcAft>
                <a:spcPts val="0"/>
              </a:spcAft>
              <a:buClr>
                <a:srgbClr val="001D4D"/>
              </a:buClr>
              <a:buSzPts val="1400"/>
              <a:buFont typeface="Noto Sans Symbols"/>
              <a:buNone/>
              <a:defRPr sz="2000" b="0" i="0" u="none" strike="noStrike" cap="none">
                <a:solidFill>
                  <a:srgbClr val="001D4D"/>
                </a:solidFill>
                <a:latin typeface="Trebuchet MS"/>
                <a:ea typeface="Trebuchet MS"/>
                <a:cs typeface="Trebuchet MS"/>
                <a:sym typeface="Trebuchet MS"/>
              </a:defRPr>
            </a:lvl5pPr>
            <a:lvl6pPr marL="2286000" marR="0" lvl="5" indent="0" algn="l" rtl="0">
              <a:spcBef>
                <a:spcPts val="400"/>
              </a:spcBef>
              <a:spcAft>
                <a:spcPts val="0"/>
              </a:spcAft>
              <a:buClr>
                <a:schemeClr val="dk1"/>
              </a:buClr>
              <a:buSzPts val="1400"/>
              <a:buFont typeface="Arial"/>
              <a:buNone/>
              <a:defRPr sz="2000" b="0" i="0" u="none" strike="noStrike" cap="none">
                <a:solidFill>
                  <a:schemeClr val="dk1"/>
                </a:solidFill>
                <a:latin typeface="Trebuchet MS"/>
                <a:ea typeface="Trebuchet MS"/>
                <a:cs typeface="Trebuchet MS"/>
                <a:sym typeface="Trebuchet MS"/>
              </a:defRPr>
            </a:lvl6pPr>
            <a:lvl7pPr marL="2743200" marR="0" lvl="6" indent="0" algn="l" rtl="0">
              <a:spcBef>
                <a:spcPts val="400"/>
              </a:spcBef>
              <a:spcAft>
                <a:spcPts val="0"/>
              </a:spcAft>
              <a:buClr>
                <a:schemeClr val="dk1"/>
              </a:buClr>
              <a:buSzPts val="1400"/>
              <a:buFont typeface="Arial"/>
              <a:buNone/>
              <a:defRPr sz="2000" b="0" i="0" u="none" strike="noStrike" cap="none">
                <a:solidFill>
                  <a:schemeClr val="dk1"/>
                </a:solidFill>
                <a:latin typeface="Trebuchet MS"/>
                <a:ea typeface="Trebuchet MS"/>
                <a:cs typeface="Trebuchet MS"/>
                <a:sym typeface="Trebuchet MS"/>
              </a:defRPr>
            </a:lvl7pPr>
            <a:lvl8pPr marL="3200400" marR="0" lvl="7" indent="0" algn="l" rtl="0">
              <a:spcBef>
                <a:spcPts val="400"/>
              </a:spcBef>
              <a:spcAft>
                <a:spcPts val="0"/>
              </a:spcAft>
              <a:buClr>
                <a:schemeClr val="dk1"/>
              </a:buClr>
              <a:buSzPts val="1400"/>
              <a:buFont typeface="Arial"/>
              <a:buNone/>
              <a:defRPr sz="2000" b="0" i="0" u="none" strike="noStrike" cap="none">
                <a:solidFill>
                  <a:schemeClr val="dk1"/>
                </a:solidFill>
                <a:latin typeface="Trebuchet MS"/>
                <a:ea typeface="Trebuchet MS"/>
                <a:cs typeface="Trebuchet MS"/>
                <a:sym typeface="Trebuchet MS"/>
              </a:defRPr>
            </a:lvl8pPr>
            <a:lvl9pPr marL="3657600" marR="0" lvl="8" indent="0" algn="l" rtl="0">
              <a:spcBef>
                <a:spcPts val="400"/>
              </a:spcBef>
              <a:spcAft>
                <a:spcPts val="0"/>
              </a:spcAft>
              <a:buClr>
                <a:schemeClr val="dk1"/>
              </a:buClr>
              <a:buSzPts val="1400"/>
              <a:buFont typeface="Arial"/>
              <a:buNone/>
              <a:defRPr sz="2000" b="0" i="0" u="none" strike="noStrike" cap="none">
                <a:solidFill>
                  <a:schemeClr val="dk1"/>
                </a:solidFill>
                <a:latin typeface="Trebuchet MS"/>
                <a:ea typeface="Trebuchet MS"/>
                <a:cs typeface="Trebuchet MS"/>
                <a:sym typeface="Trebuchet MS"/>
              </a:defRPr>
            </a:lvl9pPr>
          </a:lstStyle>
          <a:p>
            <a:endParaRPr/>
          </a:p>
        </p:txBody>
      </p:sp>
      <p:sp>
        <p:nvSpPr>
          <p:cNvPr id="118" name="Shape 118"/>
          <p:cNvSpPr txBox="1">
            <a:spLocks noGrp="1"/>
          </p:cNvSpPr>
          <p:nvPr>
            <p:ph type="body" idx="1"/>
          </p:nvPr>
        </p:nvSpPr>
        <p:spPr>
          <a:xfrm>
            <a:off x="4710412" y="1828800"/>
            <a:ext cx="3657600" cy="3810000"/>
          </a:xfrm>
          <a:prstGeom prst="rect">
            <a:avLst/>
          </a:prstGeom>
          <a:noFill/>
          <a:ln>
            <a:noFill/>
          </a:ln>
        </p:spPr>
        <p:txBody>
          <a:bodyPr spcFirstLastPara="1" wrap="square" lIns="91425" tIns="91425" rIns="91425" bIns="91425" anchor="t" anchorCtr="0"/>
          <a:lstStyle>
            <a:lvl1pPr marL="457200" marR="0" lvl="0" indent="-228600" algn="l" rtl="0">
              <a:spcBef>
                <a:spcPts val="2000"/>
              </a:spcBef>
              <a:spcAft>
                <a:spcPts val="0"/>
              </a:spcAft>
              <a:buClr>
                <a:srgbClr val="001D4D"/>
              </a:buClr>
              <a:buSzPts val="2200"/>
              <a:buFont typeface="Noto Sans Symbols"/>
              <a:buNone/>
              <a:defRPr sz="1800" b="0" i="0" u="none" strike="noStrike" cap="none">
                <a:solidFill>
                  <a:srgbClr val="001D4D"/>
                </a:solidFill>
                <a:latin typeface="Trebuchet MS"/>
                <a:ea typeface="Trebuchet MS"/>
                <a:cs typeface="Trebuchet MS"/>
                <a:sym typeface="Trebuchet MS"/>
              </a:defRPr>
            </a:lvl1pPr>
            <a:lvl2pPr marL="914400" marR="0" lvl="1" indent="-228600" algn="l" rtl="0">
              <a:spcBef>
                <a:spcPts val="600"/>
              </a:spcBef>
              <a:spcAft>
                <a:spcPts val="0"/>
              </a:spcAft>
              <a:buClr>
                <a:srgbClr val="001D4D"/>
              </a:buClr>
              <a:buSzPts val="2000"/>
              <a:buFont typeface="Noto Sans Symbols"/>
              <a:buNone/>
              <a:defRPr sz="1200" b="0" i="0" u="none" strike="noStrike" cap="none">
                <a:solidFill>
                  <a:srgbClr val="001D4D"/>
                </a:solidFill>
                <a:latin typeface="Trebuchet MS"/>
                <a:ea typeface="Trebuchet MS"/>
                <a:cs typeface="Trebuchet MS"/>
                <a:sym typeface="Trebuchet MS"/>
              </a:defRPr>
            </a:lvl2pPr>
            <a:lvl3pPr marL="1371600" marR="0" lvl="2" indent="-228600" algn="l" rtl="0">
              <a:spcBef>
                <a:spcPts val="600"/>
              </a:spcBef>
              <a:spcAft>
                <a:spcPts val="0"/>
              </a:spcAft>
              <a:buClr>
                <a:srgbClr val="001D4D"/>
              </a:buClr>
              <a:buSzPts val="1800"/>
              <a:buFont typeface="Noto Sans Symbols"/>
              <a:buNone/>
              <a:defRPr sz="1000" b="0" i="0" u="none" strike="noStrike" cap="none">
                <a:solidFill>
                  <a:srgbClr val="001D4D"/>
                </a:solidFill>
                <a:latin typeface="Trebuchet MS"/>
                <a:ea typeface="Trebuchet MS"/>
                <a:cs typeface="Trebuchet MS"/>
                <a:sym typeface="Trebuchet MS"/>
              </a:defRPr>
            </a:lvl3pPr>
            <a:lvl4pPr marL="1828800" marR="0" lvl="3" indent="-228600" algn="l" rtl="0">
              <a:spcBef>
                <a:spcPts val="600"/>
              </a:spcBef>
              <a:spcAft>
                <a:spcPts val="0"/>
              </a:spcAft>
              <a:buClr>
                <a:srgbClr val="001D4D"/>
              </a:buClr>
              <a:buSzPts val="1800"/>
              <a:buFont typeface="Noto Sans Symbols"/>
              <a:buNone/>
              <a:defRPr sz="900" b="0" i="0" u="none" strike="noStrike" cap="none">
                <a:solidFill>
                  <a:srgbClr val="001D4D"/>
                </a:solidFill>
                <a:latin typeface="Trebuchet MS"/>
                <a:ea typeface="Trebuchet MS"/>
                <a:cs typeface="Trebuchet MS"/>
                <a:sym typeface="Trebuchet MS"/>
              </a:defRPr>
            </a:lvl4pPr>
            <a:lvl5pPr marL="2286000" marR="0" lvl="4" indent="-228600" algn="l" rtl="0">
              <a:spcBef>
                <a:spcPts val="600"/>
              </a:spcBef>
              <a:spcAft>
                <a:spcPts val="0"/>
              </a:spcAft>
              <a:buClr>
                <a:srgbClr val="001D4D"/>
              </a:buClr>
              <a:buSzPts val="1800"/>
              <a:buFont typeface="Noto Sans Symbols"/>
              <a:buNone/>
              <a:defRPr sz="900" b="0" i="0" u="none" strike="noStrike" cap="none">
                <a:solidFill>
                  <a:srgbClr val="001D4D"/>
                </a:solidFill>
                <a:latin typeface="Trebuchet MS"/>
                <a:ea typeface="Trebuchet MS"/>
                <a:cs typeface="Trebuchet MS"/>
                <a:sym typeface="Trebuchet MS"/>
              </a:defRPr>
            </a:lvl5pPr>
            <a:lvl6pPr marL="2743200" marR="0" lvl="5" indent="-228600" algn="l" rtl="0">
              <a:spcBef>
                <a:spcPts val="180"/>
              </a:spcBef>
              <a:spcAft>
                <a:spcPts val="0"/>
              </a:spcAft>
              <a:buClr>
                <a:schemeClr val="dk1"/>
              </a:buClr>
              <a:buSzPts val="2000"/>
              <a:buFont typeface="Arial"/>
              <a:buNone/>
              <a:defRPr sz="900" b="0" i="0" u="none" strike="noStrike" cap="none">
                <a:solidFill>
                  <a:schemeClr val="dk1"/>
                </a:solidFill>
                <a:latin typeface="Trebuchet MS"/>
                <a:ea typeface="Trebuchet MS"/>
                <a:cs typeface="Trebuchet MS"/>
                <a:sym typeface="Trebuchet MS"/>
              </a:defRPr>
            </a:lvl6pPr>
            <a:lvl7pPr marL="3200400" marR="0" lvl="6" indent="-228600" algn="l" rtl="0">
              <a:spcBef>
                <a:spcPts val="180"/>
              </a:spcBef>
              <a:spcAft>
                <a:spcPts val="0"/>
              </a:spcAft>
              <a:buClr>
                <a:schemeClr val="dk1"/>
              </a:buClr>
              <a:buSzPts val="2000"/>
              <a:buFont typeface="Arial"/>
              <a:buNone/>
              <a:defRPr sz="900" b="0" i="0" u="none" strike="noStrike" cap="none">
                <a:solidFill>
                  <a:schemeClr val="dk1"/>
                </a:solidFill>
                <a:latin typeface="Trebuchet MS"/>
                <a:ea typeface="Trebuchet MS"/>
                <a:cs typeface="Trebuchet MS"/>
                <a:sym typeface="Trebuchet MS"/>
              </a:defRPr>
            </a:lvl7pPr>
            <a:lvl8pPr marL="3657600" marR="0" lvl="7" indent="-228600" algn="l" rtl="0">
              <a:spcBef>
                <a:spcPts val="180"/>
              </a:spcBef>
              <a:spcAft>
                <a:spcPts val="0"/>
              </a:spcAft>
              <a:buClr>
                <a:schemeClr val="dk1"/>
              </a:buClr>
              <a:buSzPts val="2000"/>
              <a:buFont typeface="Arial"/>
              <a:buNone/>
              <a:defRPr sz="900" b="0" i="0" u="none" strike="noStrike" cap="none">
                <a:solidFill>
                  <a:schemeClr val="dk1"/>
                </a:solidFill>
                <a:latin typeface="Trebuchet MS"/>
                <a:ea typeface="Trebuchet MS"/>
                <a:cs typeface="Trebuchet MS"/>
                <a:sym typeface="Trebuchet MS"/>
              </a:defRPr>
            </a:lvl8pPr>
            <a:lvl9pPr marL="4114800" marR="0" lvl="8" indent="-228600" algn="l" rtl="0">
              <a:spcBef>
                <a:spcPts val="180"/>
              </a:spcBef>
              <a:spcAft>
                <a:spcPts val="0"/>
              </a:spcAft>
              <a:buClr>
                <a:schemeClr val="dk1"/>
              </a:buClr>
              <a:buSzPts val="2000"/>
              <a:buFont typeface="Arial"/>
              <a:buNone/>
              <a:defRPr sz="900" b="0" i="0" u="none" strike="noStrike" cap="none">
                <a:solidFill>
                  <a:schemeClr val="dk1"/>
                </a:solidFill>
                <a:latin typeface="Trebuchet MS"/>
                <a:ea typeface="Trebuchet MS"/>
                <a:cs typeface="Trebuchet MS"/>
                <a:sym typeface="Trebuchet MS"/>
              </a:defRPr>
            </a:lvl9pPr>
          </a:lstStyle>
          <a:p>
            <a:endParaRPr/>
          </a:p>
        </p:txBody>
      </p:sp>
      <p:sp>
        <p:nvSpPr>
          <p:cNvPr id="119" name="Shape 119"/>
          <p:cNvSpPr txBox="1">
            <a:spLocks noGrp="1"/>
          </p:cNvSpPr>
          <p:nvPr>
            <p:ph type="dt" idx="10"/>
          </p:nvPr>
        </p:nvSpPr>
        <p:spPr>
          <a:xfrm>
            <a:off x="381000" y="6288088"/>
            <a:ext cx="1865400" cy="365100"/>
          </a:xfrm>
          <a:prstGeom prst="rect">
            <a:avLst/>
          </a:prstGeom>
          <a:noFill/>
          <a:ln>
            <a:noFill/>
          </a:ln>
        </p:spPr>
        <p:txBody>
          <a:bodyPr spcFirstLastPara="1" wrap="square" lIns="91425" tIns="91425" rIns="91425" bIns="91425" anchor="ctr" anchorCtr="0"/>
          <a:lstStyle>
            <a:lvl1pPr marL="0" marR="0" lvl="0" indent="0" algn="l" rtl="0">
              <a:spcBef>
                <a:spcPts val="0"/>
              </a:spcBef>
              <a:spcAft>
                <a:spcPts val="0"/>
              </a:spcAft>
              <a:buSzPts val="1400"/>
              <a:buNone/>
              <a:defRPr sz="1200" b="0" i="0" u="none" strike="noStrike" cap="none">
                <a:solidFill>
                  <a:schemeClr val="lt2"/>
                </a:solidFill>
                <a:latin typeface="Trebuchet MS"/>
                <a:ea typeface="Trebuchet MS"/>
                <a:cs typeface="Trebuchet MS"/>
                <a:sym typeface="Trebuchet MS"/>
              </a:defRPr>
            </a:lvl1pPr>
            <a:lvl2pPr marL="457200" marR="0" lvl="1"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L="2286000" marR="0" lvl="5"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L="2743200" marR="0" lvl="6"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L="3200400" marR="0" lvl="7"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L="3657600" marR="0" lvl="8"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20" name="Shape 120"/>
          <p:cNvSpPr txBox="1">
            <a:spLocks noGrp="1"/>
          </p:cNvSpPr>
          <p:nvPr>
            <p:ph type="ftr" idx="11"/>
          </p:nvPr>
        </p:nvSpPr>
        <p:spPr>
          <a:xfrm>
            <a:off x="3325813" y="6288088"/>
            <a:ext cx="5218200" cy="365100"/>
          </a:xfrm>
          <a:prstGeom prst="rect">
            <a:avLst/>
          </a:prstGeom>
          <a:noFill/>
          <a:ln>
            <a:noFill/>
          </a:ln>
        </p:spPr>
        <p:txBody>
          <a:bodyPr spcFirstLastPara="1" wrap="square" lIns="91425" tIns="91425" rIns="91425" bIns="91425" anchor="ctr" anchorCtr="0"/>
          <a:lstStyle>
            <a:lvl1pPr marL="0" marR="0" lvl="0" indent="0" algn="r" rtl="0">
              <a:spcBef>
                <a:spcPts val="0"/>
              </a:spcBef>
              <a:spcAft>
                <a:spcPts val="0"/>
              </a:spcAft>
              <a:buSzPts val="1400"/>
              <a:buNone/>
              <a:defRPr sz="1200" b="0" i="0" u="none" strike="noStrike" cap="none">
                <a:solidFill>
                  <a:schemeClr val="lt2"/>
                </a:solidFill>
                <a:latin typeface="Trebuchet MS"/>
                <a:ea typeface="Trebuchet MS"/>
                <a:cs typeface="Trebuchet MS"/>
                <a:sym typeface="Trebuchet MS"/>
              </a:defRPr>
            </a:lvl1pPr>
            <a:lvl2pPr marL="457200" marR="0" lvl="1"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L="2286000" marR="0" lvl="5"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L="2743200" marR="0" lvl="6"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L="3200400" marR="0" lvl="7"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L="3657600" marR="0" lvl="8"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21" name="Shape 121"/>
          <p:cNvSpPr txBox="1">
            <a:spLocks noGrp="1"/>
          </p:cNvSpPr>
          <p:nvPr>
            <p:ph type="sldNum" idx="12"/>
          </p:nvPr>
        </p:nvSpPr>
        <p:spPr>
          <a:xfrm>
            <a:off x="8404225" y="219075"/>
            <a:ext cx="493800" cy="3651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spcAft>
                <a:spcPts val="0"/>
              </a:spcAft>
              <a:buNone/>
              <a:defRPr sz="1200" b="0" i="0" u="none" strike="noStrike" cap="none">
                <a:solidFill>
                  <a:schemeClr val="dk2"/>
                </a:solidFill>
                <a:latin typeface="Trebuchet MS"/>
                <a:ea typeface="Trebuchet MS"/>
                <a:cs typeface="Trebuchet MS"/>
                <a:sym typeface="Trebuchet MS"/>
              </a:defRPr>
            </a:lvl1pPr>
            <a:lvl2pPr marL="0" marR="0" lvl="1" indent="0" algn="r" rtl="0">
              <a:spcBef>
                <a:spcPts val="0"/>
              </a:spcBef>
              <a:spcAft>
                <a:spcPts val="0"/>
              </a:spcAft>
              <a:buNone/>
              <a:defRPr sz="1200" b="0" i="0" u="none" strike="noStrike" cap="none">
                <a:solidFill>
                  <a:schemeClr val="dk2"/>
                </a:solidFill>
                <a:latin typeface="Trebuchet MS"/>
                <a:ea typeface="Trebuchet MS"/>
                <a:cs typeface="Trebuchet MS"/>
                <a:sym typeface="Trebuchet MS"/>
              </a:defRPr>
            </a:lvl2pPr>
            <a:lvl3pPr marL="0" marR="0" lvl="2" indent="0" algn="r" rtl="0">
              <a:spcBef>
                <a:spcPts val="0"/>
              </a:spcBef>
              <a:spcAft>
                <a:spcPts val="0"/>
              </a:spcAft>
              <a:buNone/>
              <a:defRPr sz="1200" b="0" i="0" u="none" strike="noStrike" cap="none">
                <a:solidFill>
                  <a:schemeClr val="dk2"/>
                </a:solidFill>
                <a:latin typeface="Trebuchet MS"/>
                <a:ea typeface="Trebuchet MS"/>
                <a:cs typeface="Trebuchet MS"/>
                <a:sym typeface="Trebuchet MS"/>
              </a:defRPr>
            </a:lvl3pPr>
            <a:lvl4pPr marL="0" marR="0" lvl="3" indent="0" algn="r" rtl="0">
              <a:spcBef>
                <a:spcPts val="0"/>
              </a:spcBef>
              <a:spcAft>
                <a:spcPts val="0"/>
              </a:spcAft>
              <a:buNone/>
              <a:defRPr sz="1200" b="0" i="0" u="none" strike="noStrike" cap="none">
                <a:solidFill>
                  <a:schemeClr val="dk2"/>
                </a:solidFill>
                <a:latin typeface="Trebuchet MS"/>
                <a:ea typeface="Trebuchet MS"/>
                <a:cs typeface="Trebuchet MS"/>
                <a:sym typeface="Trebuchet MS"/>
              </a:defRPr>
            </a:lvl4pPr>
            <a:lvl5pPr marL="0" marR="0" lvl="4" indent="0" algn="r" rtl="0">
              <a:spcBef>
                <a:spcPts val="0"/>
              </a:spcBef>
              <a:spcAft>
                <a:spcPts val="0"/>
              </a:spcAft>
              <a:buNone/>
              <a:defRPr sz="1200" b="0" i="0" u="none" strike="noStrike" cap="none">
                <a:solidFill>
                  <a:schemeClr val="dk2"/>
                </a:solidFill>
                <a:latin typeface="Trebuchet MS"/>
                <a:ea typeface="Trebuchet MS"/>
                <a:cs typeface="Trebuchet MS"/>
                <a:sym typeface="Trebuchet MS"/>
              </a:defRPr>
            </a:lvl5pPr>
            <a:lvl6pPr marL="0" marR="0" lvl="5" indent="0" algn="r" rtl="0">
              <a:spcBef>
                <a:spcPts val="0"/>
              </a:spcBef>
              <a:spcAft>
                <a:spcPts val="0"/>
              </a:spcAft>
              <a:buNone/>
              <a:defRPr sz="1200" b="0" i="0" u="none" strike="noStrike" cap="none">
                <a:solidFill>
                  <a:schemeClr val="dk2"/>
                </a:solidFill>
                <a:latin typeface="Trebuchet MS"/>
                <a:ea typeface="Trebuchet MS"/>
                <a:cs typeface="Trebuchet MS"/>
                <a:sym typeface="Trebuchet MS"/>
              </a:defRPr>
            </a:lvl6pPr>
            <a:lvl7pPr marL="0" marR="0" lvl="6" indent="0" algn="r" rtl="0">
              <a:spcBef>
                <a:spcPts val="0"/>
              </a:spcBef>
              <a:spcAft>
                <a:spcPts val="0"/>
              </a:spcAft>
              <a:buNone/>
              <a:defRPr sz="1200" b="0" i="0" u="none" strike="noStrike" cap="none">
                <a:solidFill>
                  <a:schemeClr val="dk2"/>
                </a:solidFill>
                <a:latin typeface="Trebuchet MS"/>
                <a:ea typeface="Trebuchet MS"/>
                <a:cs typeface="Trebuchet MS"/>
                <a:sym typeface="Trebuchet MS"/>
              </a:defRPr>
            </a:lvl7pPr>
            <a:lvl8pPr marL="0" marR="0" lvl="7" indent="0" algn="r" rtl="0">
              <a:spcBef>
                <a:spcPts val="0"/>
              </a:spcBef>
              <a:spcAft>
                <a:spcPts val="0"/>
              </a:spcAft>
              <a:buNone/>
              <a:defRPr sz="1200" b="0" i="0" u="none" strike="noStrike" cap="none">
                <a:solidFill>
                  <a:schemeClr val="dk2"/>
                </a:solidFill>
                <a:latin typeface="Trebuchet MS"/>
                <a:ea typeface="Trebuchet MS"/>
                <a:cs typeface="Trebuchet MS"/>
                <a:sym typeface="Trebuchet MS"/>
              </a:defRPr>
            </a:lvl8pPr>
            <a:lvl9pPr marL="0" marR="0" lvl="8" indent="0" algn="r" rtl="0">
              <a:spcBef>
                <a:spcPts val="0"/>
              </a:spcBef>
              <a:spcAft>
                <a:spcPts val="0"/>
              </a:spcAft>
              <a:buNone/>
              <a:defRPr sz="1200" b="0" i="0" u="none" strike="noStrike" cap="none">
                <a:solidFill>
                  <a:schemeClr val="dk2"/>
                </a:solidFill>
                <a:latin typeface="Trebuchet MS"/>
                <a:ea typeface="Trebuchet MS"/>
                <a:cs typeface="Trebuchet MS"/>
                <a:sym typeface="Trebuchet MS"/>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Picture above Caption">
  <p:cSld name="Picture above Caption">
    <p:spTree>
      <p:nvGrpSpPr>
        <p:cNvPr id="1" name="Shape 122"/>
        <p:cNvGrpSpPr/>
        <p:nvPr/>
      </p:nvGrpSpPr>
      <p:grpSpPr>
        <a:xfrm>
          <a:off x="0" y="0"/>
          <a:ext cx="0" cy="0"/>
          <a:chOff x="0" y="0"/>
          <a:chExt cx="0" cy="0"/>
        </a:xfrm>
      </p:grpSpPr>
      <p:pic>
        <p:nvPicPr>
          <p:cNvPr id="123" name="Shape 123" descr="Overlay-PictureCaption-Extras.png"/>
          <p:cNvPicPr preferRelativeResize="0"/>
          <p:nvPr/>
        </p:nvPicPr>
        <p:blipFill rotWithShape="1">
          <a:blip r:embed="rId2">
            <a:alphaModFix/>
          </a:blip>
          <a:srcRect/>
          <a:stretch/>
        </p:blipFill>
        <p:spPr>
          <a:xfrm>
            <a:off x="158750" y="187325"/>
            <a:ext cx="8826600" cy="6483300"/>
          </a:xfrm>
          <a:prstGeom prst="rect">
            <a:avLst/>
          </a:prstGeom>
          <a:noFill/>
          <a:ln>
            <a:noFill/>
          </a:ln>
        </p:spPr>
      </p:pic>
      <p:sp>
        <p:nvSpPr>
          <p:cNvPr id="124" name="Shape 124"/>
          <p:cNvSpPr txBox="1">
            <a:spLocks noGrp="1"/>
          </p:cNvSpPr>
          <p:nvPr>
            <p:ph type="title"/>
          </p:nvPr>
        </p:nvSpPr>
        <p:spPr>
          <a:xfrm>
            <a:off x="808038" y="3778624"/>
            <a:ext cx="7560600" cy="1102800"/>
          </a:xfrm>
          <a:prstGeom prst="rect">
            <a:avLst/>
          </a:prstGeom>
          <a:noFill/>
          <a:ln>
            <a:noFill/>
          </a:ln>
        </p:spPr>
        <p:txBody>
          <a:bodyPr spcFirstLastPara="1" wrap="square" lIns="91425" tIns="91425" rIns="91425" bIns="91425" anchor="b" anchorCtr="0"/>
          <a:lstStyle>
            <a:lvl1pPr marL="0" marR="0" lvl="0" indent="0" algn="l" rtl="0">
              <a:spcBef>
                <a:spcPts val="0"/>
              </a:spcBef>
              <a:spcAft>
                <a:spcPts val="0"/>
              </a:spcAft>
              <a:buSzPts val="1400"/>
              <a:buNone/>
              <a:defRPr sz="3600" b="0" i="0" u="none" strike="noStrike" cap="none">
                <a:solidFill>
                  <a:srgbClr val="001D4D"/>
                </a:solidFill>
                <a:latin typeface="Trebuchet MS"/>
                <a:ea typeface="Trebuchet MS"/>
                <a:cs typeface="Trebuchet MS"/>
                <a:sym typeface="Trebuchet MS"/>
              </a:defRPr>
            </a:lvl1pPr>
            <a:lvl2pPr marL="0" marR="0" lvl="1" indent="0" algn="l" rtl="0">
              <a:spcBef>
                <a:spcPts val="0"/>
              </a:spcBef>
              <a:spcAft>
                <a:spcPts val="0"/>
              </a:spcAft>
              <a:buSzPts val="1400"/>
              <a:buNone/>
              <a:defRPr sz="3800" b="0" i="0" u="none" strike="noStrike" cap="none">
                <a:solidFill>
                  <a:srgbClr val="001D4D"/>
                </a:solidFill>
                <a:latin typeface="Trebuchet MS"/>
                <a:ea typeface="Trebuchet MS"/>
                <a:cs typeface="Trebuchet MS"/>
                <a:sym typeface="Trebuchet MS"/>
              </a:defRPr>
            </a:lvl2pPr>
            <a:lvl3pPr marL="0" marR="0" lvl="2" indent="0" algn="l" rtl="0">
              <a:spcBef>
                <a:spcPts val="0"/>
              </a:spcBef>
              <a:spcAft>
                <a:spcPts val="0"/>
              </a:spcAft>
              <a:buSzPts val="1400"/>
              <a:buNone/>
              <a:defRPr sz="3800" b="0" i="0" u="none" strike="noStrike" cap="none">
                <a:solidFill>
                  <a:srgbClr val="001D4D"/>
                </a:solidFill>
                <a:latin typeface="Trebuchet MS"/>
                <a:ea typeface="Trebuchet MS"/>
                <a:cs typeface="Trebuchet MS"/>
                <a:sym typeface="Trebuchet MS"/>
              </a:defRPr>
            </a:lvl3pPr>
            <a:lvl4pPr marL="0" marR="0" lvl="3" indent="0" algn="l" rtl="0">
              <a:spcBef>
                <a:spcPts val="0"/>
              </a:spcBef>
              <a:spcAft>
                <a:spcPts val="0"/>
              </a:spcAft>
              <a:buSzPts val="1400"/>
              <a:buNone/>
              <a:defRPr sz="3800" b="0" i="0" u="none" strike="noStrike" cap="none">
                <a:solidFill>
                  <a:srgbClr val="001D4D"/>
                </a:solidFill>
                <a:latin typeface="Trebuchet MS"/>
                <a:ea typeface="Trebuchet MS"/>
                <a:cs typeface="Trebuchet MS"/>
                <a:sym typeface="Trebuchet MS"/>
              </a:defRPr>
            </a:lvl4pPr>
            <a:lvl5pPr marL="0" marR="0" lvl="4" indent="0" algn="l" rtl="0">
              <a:spcBef>
                <a:spcPts val="0"/>
              </a:spcBef>
              <a:spcAft>
                <a:spcPts val="0"/>
              </a:spcAft>
              <a:buSzPts val="1400"/>
              <a:buNone/>
              <a:defRPr sz="3800" b="0" i="0" u="none" strike="noStrike" cap="none">
                <a:solidFill>
                  <a:srgbClr val="001D4D"/>
                </a:solidFill>
                <a:latin typeface="Trebuchet MS"/>
                <a:ea typeface="Trebuchet MS"/>
                <a:cs typeface="Trebuchet MS"/>
                <a:sym typeface="Trebuchet MS"/>
              </a:defRPr>
            </a:lvl5pPr>
            <a:lvl6pPr marL="457200" marR="0" lvl="5" indent="0" algn="l" rtl="0">
              <a:spcBef>
                <a:spcPts val="0"/>
              </a:spcBef>
              <a:spcAft>
                <a:spcPts val="0"/>
              </a:spcAft>
              <a:buSzPts val="1400"/>
              <a:buNone/>
              <a:defRPr sz="3800" b="0" i="0" u="none" strike="noStrike" cap="none">
                <a:solidFill>
                  <a:srgbClr val="001D4D"/>
                </a:solidFill>
                <a:latin typeface="Trebuchet MS"/>
                <a:ea typeface="Trebuchet MS"/>
                <a:cs typeface="Trebuchet MS"/>
                <a:sym typeface="Trebuchet MS"/>
              </a:defRPr>
            </a:lvl6pPr>
            <a:lvl7pPr marL="914400" marR="0" lvl="6" indent="0" algn="l" rtl="0">
              <a:spcBef>
                <a:spcPts val="0"/>
              </a:spcBef>
              <a:spcAft>
                <a:spcPts val="0"/>
              </a:spcAft>
              <a:buSzPts val="1400"/>
              <a:buNone/>
              <a:defRPr sz="3800" b="0" i="0" u="none" strike="noStrike" cap="none">
                <a:solidFill>
                  <a:srgbClr val="001D4D"/>
                </a:solidFill>
                <a:latin typeface="Trebuchet MS"/>
                <a:ea typeface="Trebuchet MS"/>
                <a:cs typeface="Trebuchet MS"/>
                <a:sym typeface="Trebuchet MS"/>
              </a:defRPr>
            </a:lvl7pPr>
            <a:lvl8pPr marL="1371600" marR="0" lvl="7" indent="0" algn="l" rtl="0">
              <a:spcBef>
                <a:spcPts val="0"/>
              </a:spcBef>
              <a:spcAft>
                <a:spcPts val="0"/>
              </a:spcAft>
              <a:buSzPts val="1400"/>
              <a:buNone/>
              <a:defRPr sz="3800" b="0" i="0" u="none" strike="noStrike" cap="none">
                <a:solidFill>
                  <a:srgbClr val="001D4D"/>
                </a:solidFill>
                <a:latin typeface="Trebuchet MS"/>
                <a:ea typeface="Trebuchet MS"/>
                <a:cs typeface="Trebuchet MS"/>
                <a:sym typeface="Trebuchet MS"/>
              </a:defRPr>
            </a:lvl8pPr>
            <a:lvl9pPr marL="1828800" marR="0" lvl="8" indent="0" algn="l" rtl="0">
              <a:spcBef>
                <a:spcPts val="0"/>
              </a:spcBef>
              <a:spcAft>
                <a:spcPts val="0"/>
              </a:spcAft>
              <a:buSzPts val="1400"/>
              <a:buNone/>
              <a:defRPr sz="3800" b="0" i="0" u="none" strike="noStrike" cap="none">
                <a:solidFill>
                  <a:srgbClr val="001D4D"/>
                </a:solidFill>
                <a:latin typeface="Trebuchet MS"/>
                <a:ea typeface="Trebuchet MS"/>
                <a:cs typeface="Trebuchet MS"/>
                <a:sym typeface="Trebuchet MS"/>
              </a:defRPr>
            </a:lvl9pPr>
          </a:lstStyle>
          <a:p>
            <a:endParaRPr/>
          </a:p>
        </p:txBody>
      </p:sp>
      <p:sp>
        <p:nvSpPr>
          <p:cNvPr id="125" name="Shape 125"/>
          <p:cNvSpPr>
            <a:spLocks noGrp="1"/>
          </p:cNvSpPr>
          <p:nvPr>
            <p:ph type="pic" idx="2"/>
          </p:nvPr>
        </p:nvSpPr>
        <p:spPr>
          <a:xfrm flipH="1">
            <a:off x="871610" y="762000"/>
            <a:ext cx="7427700" cy="2989800"/>
          </a:xfrm>
          <a:prstGeom prst="roundRect">
            <a:avLst>
              <a:gd name="adj" fmla="val 7476"/>
            </a:avLst>
          </a:prstGeom>
          <a:blipFill rotWithShape="1">
            <a:blip r:embed="rId3">
              <a:alphaModFix/>
            </a:blip>
            <a:stretch>
              <a:fillRect l="100000" r="100000"/>
            </a:stretch>
          </a:blipFill>
          <a:ln w="28575" cap="flat" cmpd="sng">
            <a:solidFill>
              <a:schemeClr val="lt1"/>
            </a:solidFill>
            <a:prstDash val="solid"/>
            <a:round/>
            <a:headEnd type="none" w="sm" len="sm"/>
            <a:tailEnd type="none" w="sm" len="sm"/>
          </a:ln>
        </p:spPr>
        <p:txBody>
          <a:bodyPr spcFirstLastPara="1" wrap="square" lIns="91425" tIns="91425" rIns="91425" bIns="91425" anchor="t" anchorCtr="0"/>
          <a:lstStyle>
            <a:lvl1pPr marL="0" marR="0" lvl="0" indent="0" algn="l" rtl="0">
              <a:spcBef>
                <a:spcPts val="2000"/>
              </a:spcBef>
              <a:spcAft>
                <a:spcPts val="0"/>
              </a:spcAft>
              <a:buClr>
                <a:srgbClr val="001D4D"/>
              </a:buClr>
              <a:buSzPts val="1400"/>
              <a:buFont typeface="Noto Sans Symbols"/>
              <a:buNone/>
              <a:defRPr sz="3200" b="0" i="0" u="none" strike="noStrike" cap="none">
                <a:solidFill>
                  <a:srgbClr val="001D4D"/>
                </a:solidFill>
                <a:latin typeface="Trebuchet MS"/>
                <a:ea typeface="Trebuchet MS"/>
                <a:cs typeface="Trebuchet MS"/>
                <a:sym typeface="Trebuchet MS"/>
              </a:defRPr>
            </a:lvl1pPr>
            <a:lvl2pPr marL="457200" marR="0" lvl="1" indent="0" algn="l" rtl="0">
              <a:spcBef>
                <a:spcPts val="600"/>
              </a:spcBef>
              <a:spcAft>
                <a:spcPts val="0"/>
              </a:spcAft>
              <a:buClr>
                <a:srgbClr val="001D4D"/>
              </a:buClr>
              <a:buSzPts val="1400"/>
              <a:buFont typeface="Noto Sans Symbols"/>
              <a:buNone/>
              <a:defRPr sz="2800" b="0" i="0" u="none" strike="noStrike" cap="none">
                <a:solidFill>
                  <a:srgbClr val="001D4D"/>
                </a:solidFill>
                <a:latin typeface="Trebuchet MS"/>
                <a:ea typeface="Trebuchet MS"/>
                <a:cs typeface="Trebuchet MS"/>
                <a:sym typeface="Trebuchet MS"/>
              </a:defRPr>
            </a:lvl2pPr>
            <a:lvl3pPr marL="914400" marR="0" lvl="2" indent="0" algn="l" rtl="0">
              <a:spcBef>
                <a:spcPts val="600"/>
              </a:spcBef>
              <a:spcAft>
                <a:spcPts val="0"/>
              </a:spcAft>
              <a:buClr>
                <a:srgbClr val="001D4D"/>
              </a:buClr>
              <a:buSzPts val="1400"/>
              <a:buFont typeface="Noto Sans Symbols"/>
              <a:buNone/>
              <a:defRPr sz="2400" b="0" i="0" u="none" strike="noStrike" cap="none">
                <a:solidFill>
                  <a:srgbClr val="001D4D"/>
                </a:solidFill>
                <a:latin typeface="Trebuchet MS"/>
                <a:ea typeface="Trebuchet MS"/>
                <a:cs typeface="Trebuchet MS"/>
                <a:sym typeface="Trebuchet MS"/>
              </a:defRPr>
            </a:lvl3pPr>
            <a:lvl4pPr marL="1371600" marR="0" lvl="3" indent="0" algn="l" rtl="0">
              <a:spcBef>
                <a:spcPts val="600"/>
              </a:spcBef>
              <a:spcAft>
                <a:spcPts val="0"/>
              </a:spcAft>
              <a:buClr>
                <a:srgbClr val="001D4D"/>
              </a:buClr>
              <a:buSzPts val="1400"/>
              <a:buFont typeface="Noto Sans Symbols"/>
              <a:buNone/>
              <a:defRPr sz="2000" b="0" i="0" u="none" strike="noStrike" cap="none">
                <a:solidFill>
                  <a:srgbClr val="001D4D"/>
                </a:solidFill>
                <a:latin typeface="Trebuchet MS"/>
                <a:ea typeface="Trebuchet MS"/>
                <a:cs typeface="Trebuchet MS"/>
                <a:sym typeface="Trebuchet MS"/>
              </a:defRPr>
            </a:lvl4pPr>
            <a:lvl5pPr marL="1828800" marR="0" lvl="4" indent="0" algn="l" rtl="0">
              <a:spcBef>
                <a:spcPts val="600"/>
              </a:spcBef>
              <a:spcAft>
                <a:spcPts val="0"/>
              </a:spcAft>
              <a:buClr>
                <a:srgbClr val="001D4D"/>
              </a:buClr>
              <a:buSzPts val="1400"/>
              <a:buFont typeface="Noto Sans Symbols"/>
              <a:buNone/>
              <a:defRPr sz="2000" b="0" i="0" u="none" strike="noStrike" cap="none">
                <a:solidFill>
                  <a:srgbClr val="001D4D"/>
                </a:solidFill>
                <a:latin typeface="Trebuchet MS"/>
                <a:ea typeface="Trebuchet MS"/>
                <a:cs typeface="Trebuchet MS"/>
                <a:sym typeface="Trebuchet MS"/>
              </a:defRPr>
            </a:lvl5pPr>
            <a:lvl6pPr marL="2286000" marR="0" lvl="5" indent="0" algn="l" rtl="0">
              <a:spcBef>
                <a:spcPts val="400"/>
              </a:spcBef>
              <a:spcAft>
                <a:spcPts val="0"/>
              </a:spcAft>
              <a:buClr>
                <a:schemeClr val="dk1"/>
              </a:buClr>
              <a:buSzPts val="1400"/>
              <a:buFont typeface="Arial"/>
              <a:buNone/>
              <a:defRPr sz="2000" b="0" i="0" u="none" strike="noStrike" cap="none">
                <a:solidFill>
                  <a:schemeClr val="dk1"/>
                </a:solidFill>
                <a:latin typeface="Trebuchet MS"/>
                <a:ea typeface="Trebuchet MS"/>
                <a:cs typeface="Trebuchet MS"/>
                <a:sym typeface="Trebuchet MS"/>
              </a:defRPr>
            </a:lvl6pPr>
            <a:lvl7pPr marL="2743200" marR="0" lvl="6" indent="0" algn="l" rtl="0">
              <a:spcBef>
                <a:spcPts val="400"/>
              </a:spcBef>
              <a:spcAft>
                <a:spcPts val="0"/>
              </a:spcAft>
              <a:buClr>
                <a:schemeClr val="dk1"/>
              </a:buClr>
              <a:buSzPts val="1400"/>
              <a:buFont typeface="Arial"/>
              <a:buNone/>
              <a:defRPr sz="2000" b="0" i="0" u="none" strike="noStrike" cap="none">
                <a:solidFill>
                  <a:schemeClr val="dk1"/>
                </a:solidFill>
                <a:latin typeface="Trebuchet MS"/>
                <a:ea typeface="Trebuchet MS"/>
                <a:cs typeface="Trebuchet MS"/>
                <a:sym typeface="Trebuchet MS"/>
              </a:defRPr>
            </a:lvl7pPr>
            <a:lvl8pPr marL="3200400" marR="0" lvl="7" indent="0" algn="l" rtl="0">
              <a:spcBef>
                <a:spcPts val="400"/>
              </a:spcBef>
              <a:spcAft>
                <a:spcPts val="0"/>
              </a:spcAft>
              <a:buClr>
                <a:schemeClr val="dk1"/>
              </a:buClr>
              <a:buSzPts val="1400"/>
              <a:buFont typeface="Arial"/>
              <a:buNone/>
              <a:defRPr sz="2000" b="0" i="0" u="none" strike="noStrike" cap="none">
                <a:solidFill>
                  <a:schemeClr val="dk1"/>
                </a:solidFill>
                <a:latin typeface="Trebuchet MS"/>
                <a:ea typeface="Trebuchet MS"/>
                <a:cs typeface="Trebuchet MS"/>
                <a:sym typeface="Trebuchet MS"/>
              </a:defRPr>
            </a:lvl8pPr>
            <a:lvl9pPr marL="3657600" marR="0" lvl="8" indent="0" algn="l" rtl="0">
              <a:spcBef>
                <a:spcPts val="400"/>
              </a:spcBef>
              <a:spcAft>
                <a:spcPts val="0"/>
              </a:spcAft>
              <a:buClr>
                <a:schemeClr val="dk1"/>
              </a:buClr>
              <a:buSzPts val="1400"/>
              <a:buFont typeface="Arial"/>
              <a:buNone/>
              <a:defRPr sz="2000" b="0" i="0" u="none" strike="noStrike" cap="none">
                <a:solidFill>
                  <a:schemeClr val="dk1"/>
                </a:solidFill>
                <a:latin typeface="Trebuchet MS"/>
                <a:ea typeface="Trebuchet MS"/>
                <a:cs typeface="Trebuchet MS"/>
                <a:sym typeface="Trebuchet MS"/>
              </a:defRPr>
            </a:lvl9pPr>
          </a:lstStyle>
          <a:p>
            <a:endParaRPr/>
          </a:p>
        </p:txBody>
      </p:sp>
      <p:sp>
        <p:nvSpPr>
          <p:cNvPr id="126" name="Shape 126"/>
          <p:cNvSpPr txBox="1">
            <a:spLocks noGrp="1"/>
          </p:cNvSpPr>
          <p:nvPr>
            <p:ph type="body" idx="1"/>
          </p:nvPr>
        </p:nvSpPr>
        <p:spPr>
          <a:xfrm>
            <a:off x="808034" y="4827493"/>
            <a:ext cx="7560000" cy="1221000"/>
          </a:xfrm>
          <a:prstGeom prst="rect">
            <a:avLst/>
          </a:prstGeom>
          <a:noFill/>
          <a:ln>
            <a:noFill/>
          </a:ln>
        </p:spPr>
        <p:txBody>
          <a:bodyPr spcFirstLastPara="1" wrap="square" lIns="91425" tIns="91425" rIns="91425" bIns="91425" anchor="t" anchorCtr="0"/>
          <a:lstStyle>
            <a:lvl1pPr marL="457200" marR="0" lvl="0" indent="-228600" algn="l" rtl="0">
              <a:spcBef>
                <a:spcPts val="600"/>
              </a:spcBef>
              <a:spcAft>
                <a:spcPts val="0"/>
              </a:spcAft>
              <a:buClr>
                <a:srgbClr val="001D4D"/>
              </a:buClr>
              <a:buSzPts val="2200"/>
              <a:buFont typeface="Noto Sans Symbols"/>
              <a:buNone/>
              <a:defRPr sz="1800" b="0" i="0" u="none" strike="noStrike" cap="none">
                <a:solidFill>
                  <a:srgbClr val="001D4D"/>
                </a:solidFill>
                <a:latin typeface="Trebuchet MS"/>
                <a:ea typeface="Trebuchet MS"/>
                <a:cs typeface="Trebuchet MS"/>
                <a:sym typeface="Trebuchet MS"/>
              </a:defRPr>
            </a:lvl1pPr>
            <a:lvl2pPr marL="914400" marR="0" lvl="1" indent="-228600" algn="l" rtl="0">
              <a:spcBef>
                <a:spcPts val="600"/>
              </a:spcBef>
              <a:spcAft>
                <a:spcPts val="0"/>
              </a:spcAft>
              <a:buClr>
                <a:srgbClr val="001D4D"/>
              </a:buClr>
              <a:buSzPts val="2000"/>
              <a:buFont typeface="Noto Sans Symbols"/>
              <a:buNone/>
              <a:defRPr sz="1200" b="0" i="0" u="none" strike="noStrike" cap="none">
                <a:solidFill>
                  <a:srgbClr val="001D4D"/>
                </a:solidFill>
                <a:latin typeface="Trebuchet MS"/>
                <a:ea typeface="Trebuchet MS"/>
                <a:cs typeface="Trebuchet MS"/>
                <a:sym typeface="Trebuchet MS"/>
              </a:defRPr>
            </a:lvl2pPr>
            <a:lvl3pPr marL="1371600" marR="0" lvl="2" indent="-228600" algn="l" rtl="0">
              <a:spcBef>
                <a:spcPts val="600"/>
              </a:spcBef>
              <a:spcAft>
                <a:spcPts val="0"/>
              </a:spcAft>
              <a:buClr>
                <a:srgbClr val="001D4D"/>
              </a:buClr>
              <a:buSzPts val="1800"/>
              <a:buFont typeface="Noto Sans Symbols"/>
              <a:buNone/>
              <a:defRPr sz="1000" b="0" i="0" u="none" strike="noStrike" cap="none">
                <a:solidFill>
                  <a:srgbClr val="001D4D"/>
                </a:solidFill>
                <a:latin typeface="Trebuchet MS"/>
                <a:ea typeface="Trebuchet MS"/>
                <a:cs typeface="Trebuchet MS"/>
                <a:sym typeface="Trebuchet MS"/>
              </a:defRPr>
            </a:lvl3pPr>
            <a:lvl4pPr marL="1828800" marR="0" lvl="3" indent="-228600" algn="l" rtl="0">
              <a:spcBef>
                <a:spcPts val="600"/>
              </a:spcBef>
              <a:spcAft>
                <a:spcPts val="0"/>
              </a:spcAft>
              <a:buClr>
                <a:srgbClr val="001D4D"/>
              </a:buClr>
              <a:buSzPts val="1800"/>
              <a:buFont typeface="Noto Sans Symbols"/>
              <a:buNone/>
              <a:defRPr sz="900" b="0" i="0" u="none" strike="noStrike" cap="none">
                <a:solidFill>
                  <a:srgbClr val="001D4D"/>
                </a:solidFill>
                <a:latin typeface="Trebuchet MS"/>
                <a:ea typeface="Trebuchet MS"/>
                <a:cs typeface="Trebuchet MS"/>
                <a:sym typeface="Trebuchet MS"/>
              </a:defRPr>
            </a:lvl4pPr>
            <a:lvl5pPr marL="2286000" marR="0" lvl="4" indent="-228600" algn="l" rtl="0">
              <a:spcBef>
                <a:spcPts val="600"/>
              </a:spcBef>
              <a:spcAft>
                <a:spcPts val="0"/>
              </a:spcAft>
              <a:buClr>
                <a:srgbClr val="001D4D"/>
              </a:buClr>
              <a:buSzPts val="1800"/>
              <a:buFont typeface="Noto Sans Symbols"/>
              <a:buNone/>
              <a:defRPr sz="900" b="0" i="0" u="none" strike="noStrike" cap="none">
                <a:solidFill>
                  <a:srgbClr val="001D4D"/>
                </a:solidFill>
                <a:latin typeface="Trebuchet MS"/>
                <a:ea typeface="Trebuchet MS"/>
                <a:cs typeface="Trebuchet MS"/>
                <a:sym typeface="Trebuchet MS"/>
              </a:defRPr>
            </a:lvl5pPr>
            <a:lvl6pPr marL="2743200" marR="0" lvl="5" indent="-228600" algn="l" rtl="0">
              <a:spcBef>
                <a:spcPts val="180"/>
              </a:spcBef>
              <a:spcAft>
                <a:spcPts val="0"/>
              </a:spcAft>
              <a:buClr>
                <a:schemeClr val="dk1"/>
              </a:buClr>
              <a:buSzPts val="2000"/>
              <a:buFont typeface="Arial"/>
              <a:buNone/>
              <a:defRPr sz="900" b="0" i="0" u="none" strike="noStrike" cap="none">
                <a:solidFill>
                  <a:schemeClr val="dk1"/>
                </a:solidFill>
                <a:latin typeface="Trebuchet MS"/>
                <a:ea typeface="Trebuchet MS"/>
                <a:cs typeface="Trebuchet MS"/>
                <a:sym typeface="Trebuchet MS"/>
              </a:defRPr>
            </a:lvl6pPr>
            <a:lvl7pPr marL="3200400" marR="0" lvl="6" indent="-228600" algn="l" rtl="0">
              <a:spcBef>
                <a:spcPts val="180"/>
              </a:spcBef>
              <a:spcAft>
                <a:spcPts val="0"/>
              </a:spcAft>
              <a:buClr>
                <a:schemeClr val="dk1"/>
              </a:buClr>
              <a:buSzPts val="2000"/>
              <a:buFont typeface="Arial"/>
              <a:buNone/>
              <a:defRPr sz="900" b="0" i="0" u="none" strike="noStrike" cap="none">
                <a:solidFill>
                  <a:schemeClr val="dk1"/>
                </a:solidFill>
                <a:latin typeface="Trebuchet MS"/>
                <a:ea typeface="Trebuchet MS"/>
                <a:cs typeface="Trebuchet MS"/>
                <a:sym typeface="Trebuchet MS"/>
              </a:defRPr>
            </a:lvl7pPr>
            <a:lvl8pPr marL="3657600" marR="0" lvl="7" indent="-228600" algn="l" rtl="0">
              <a:spcBef>
                <a:spcPts val="180"/>
              </a:spcBef>
              <a:spcAft>
                <a:spcPts val="0"/>
              </a:spcAft>
              <a:buClr>
                <a:schemeClr val="dk1"/>
              </a:buClr>
              <a:buSzPts val="2000"/>
              <a:buFont typeface="Arial"/>
              <a:buNone/>
              <a:defRPr sz="900" b="0" i="0" u="none" strike="noStrike" cap="none">
                <a:solidFill>
                  <a:schemeClr val="dk1"/>
                </a:solidFill>
                <a:latin typeface="Trebuchet MS"/>
                <a:ea typeface="Trebuchet MS"/>
                <a:cs typeface="Trebuchet MS"/>
                <a:sym typeface="Trebuchet MS"/>
              </a:defRPr>
            </a:lvl8pPr>
            <a:lvl9pPr marL="4114800" marR="0" lvl="8" indent="-228600" algn="l" rtl="0">
              <a:spcBef>
                <a:spcPts val="180"/>
              </a:spcBef>
              <a:spcAft>
                <a:spcPts val="0"/>
              </a:spcAft>
              <a:buClr>
                <a:schemeClr val="dk1"/>
              </a:buClr>
              <a:buSzPts val="2000"/>
              <a:buFont typeface="Arial"/>
              <a:buNone/>
              <a:defRPr sz="900" b="0" i="0" u="none" strike="noStrike" cap="none">
                <a:solidFill>
                  <a:schemeClr val="dk1"/>
                </a:solidFill>
                <a:latin typeface="Trebuchet MS"/>
                <a:ea typeface="Trebuchet MS"/>
                <a:cs typeface="Trebuchet MS"/>
                <a:sym typeface="Trebuchet MS"/>
              </a:defRPr>
            </a:lvl9pPr>
          </a:lstStyle>
          <a:p>
            <a:endParaRPr/>
          </a:p>
        </p:txBody>
      </p:sp>
      <p:sp>
        <p:nvSpPr>
          <p:cNvPr id="127" name="Shape 127"/>
          <p:cNvSpPr txBox="1">
            <a:spLocks noGrp="1"/>
          </p:cNvSpPr>
          <p:nvPr>
            <p:ph type="dt" idx="10"/>
          </p:nvPr>
        </p:nvSpPr>
        <p:spPr>
          <a:xfrm>
            <a:off x="381000" y="6288088"/>
            <a:ext cx="1865400" cy="365100"/>
          </a:xfrm>
          <a:prstGeom prst="rect">
            <a:avLst/>
          </a:prstGeom>
          <a:noFill/>
          <a:ln>
            <a:noFill/>
          </a:ln>
        </p:spPr>
        <p:txBody>
          <a:bodyPr spcFirstLastPara="1" wrap="square" lIns="91425" tIns="91425" rIns="91425" bIns="91425" anchor="ctr" anchorCtr="0"/>
          <a:lstStyle>
            <a:lvl1pPr marL="0" marR="0" lvl="0" indent="0" algn="l" rtl="0">
              <a:spcBef>
                <a:spcPts val="0"/>
              </a:spcBef>
              <a:spcAft>
                <a:spcPts val="0"/>
              </a:spcAft>
              <a:buSzPts val="1400"/>
              <a:buNone/>
              <a:defRPr sz="1200" b="0" i="0" u="none" strike="noStrike" cap="none">
                <a:solidFill>
                  <a:schemeClr val="lt2"/>
                </a:solidFill>
                <a:latin typeface="Trebuchet MS"/>
                <a:ea typeface="Trebuchet MS"/>
                <a:cs typeface="Trebuchet MS"/>
                <a:sym typeface="Trebuchet MS"/>
              </a:defRPr>
            </a:lvl1pPr>
            <a:lvl2pPr marL="457200" marR="0" lvl="1"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L="2286000" marR="0" lvl="5"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L="2743200" marR="0" lvl="6"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L="3200400" marR="0" lvl="7"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L="3657600" marR="0" lvl="8"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28" name="Shape 128"/>
          <p:cNvSpPr txBox="1">
            <a:spLocks noGrp="1"/>
          </p:cNvSpPr>
          <p:nvPr>
            <p:ph type="ftr" idx="11"/>
          </p:nvPr>
        </p:nvSpPr>
        <p:spPr>
          <a:xfrm>
            <a:off x="3325813" y="6288088"/>
            <a:ext cx="5218200" cy="365100"/>
          </a:xfrm>
          <a:prstGeom prst="rect">
            <a:avLst/>
          </a:prstGeom>
          <a:noFill/>
          <a:ln>
            <a:noFill/>
          </a:ln>
        </p:spPr>
        <p:txBody>
          <a:bodyPr spcFirstLastPara="1" wrap="square" lIns="91425" tIns="91425" rIns="91425" bIns="91425" anchor="ctr" anchorCtr="0"/>
          <a:lstStyle>
            <a:lvl1pPr marL="0" marR="0" lvl="0" indent="0" algn="r" rtl="0">
              <a:spcBef>
                <a:spcPts val="0"/>
              </a:spcBef>
              <a:spcAft>
                <a:spcPts val="0"/>
              </a:spcAft>
              <a:buSzPts val="1400"/>
              <a:buNone/>
              <a:defRPr sz="1200" b="0" i="0" u="none" strike="noStrike" cap="none">
                <a:solidFill>
                  <a:schemeClr val="lt2"/>
                </a:solidFill>
                <a:latin typeface="Trebuchet MS"/>
                <a:ea typeface="Trebuchet MS"/>
                <a:cs typeface="Trebuchet MS"/>
                <a:sym typeface="Trebuchet MS"/>
              </a:defRPr>
            </a:lvl1pPr>
            <a:lvl2pPr marL="457200" marR="0" lvl="1"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L="2286000" marR="0" lvl="5"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L="2743200" marR="0" lvl="6"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L="3200400" marR="0" lvl="7"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L="3657600" marR="0" lvl="8"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29" name="Shape 129"/>
          <p:cNvSpPr txBox="1">
            <a:spLocks noGrp="1"/>
          </p:cNvSpPr>
          <p:nvPr>
            <p:ph type="sldNum" idx="12"/>
          </p:nvPr>
        </p:nvSpPr>
        <p:spPr>
          <a:xfrm>
            <a:off x="8404225" y="219075"/>
            <a:ext cx="493800" cy="3651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spcAft>
                <a:spcPts val="0"/>
              </a:spcAft>
              <a:buNone/>
              <a:defRPr sz="1200" b="0" i="0" u="none" strike="noStrike" cap="none">
                <a:solidFill>
                  <a:schemeClr val="dk2"/>
                </a:solidFill>
                <a:latin typeface="Trebuchet MS"/>
                <a:ea typeface="Trebuchet MS"/>
                <a:cs typeface="Trebuchet MS"/>
                <a:sym typeface="Trebuchet MS"/>
              </a:defRPr>
            </a:lvl1pPr>
            <a:lvl2pPr marL="0" marR="0" lvl="1" indent="0" algn="r" rtl="0">
              <a:spcBef>
                <a:spcPts val="0"/>
              </a:spcBef>
              <a:spcAft>
                <a:spcPts val="0"/>
              </a:spcAft>
              <a:buNone/>
              <a:defRPr sz="1200" b="0" i="0" u="none" strike="noStrike" cap="none">
                <a:solidFill>
                  <a:schemeClr val="dk2"/>
                </a:solidFill>
                <a:latin typeface="Trebuchet MS"/>
                <a:ea typeface="Trebuchet MS"/>
                <a:cs typeface="Trebuchet MS"/>
                <a:sym typeface="Trebuchet MS"/>
              </a:defRPr>
            </a:lvl2pPr>
            <a:lvl3pPr marL="0" marR="0" lvl="2" indent="0" algn="r" rtl="0">
              <a:spcBef>
                <a:spcPts val="0"/>
              </a:spcBef>
              <a:spcAft>
                <a:spcPts val="0"/>
              </a:spcAft>
              <a:buNone/>
              <a:defRPr sz="1200" b="0" i="0" u="none" strike="noStrike" cap="none">
                <a:solidFill>
                  <a:schemeClr val="dk2"/>
                </a:solidFill>
                <a:latin typeface="Trebuchet MS"/>
                <a:ea typeface="Trebuchet MS"/>
                <a:cs typeface="Trebuchet MS"/>
                <a:sym typeface="Trebuchet MS"/>
              </a:defRPr>
            </a:lvl3pPr>
            <a:lvl4pPr marL="0" marR="0" lvl="3" indent="0" algn="r" rtl="0">
              <a:spcBef>
                <a:spcPts val="0"/>
              </a:spcBef>
              <a:spcAft>
                <a:spcPts val="0"/>
              </a:spcAft>
              <a:buNone/>
              <a:defRPr sz="1200" b="0" i="0" u="none" strike="noStrike" cap="none">
                <a:solidFill>
                  <a:schemeClr val="dk2"/>
                </a:solidFill>
                <a:latin typeface="Trebuchet MS"/>
                <a:ea typeface="Trebuchet MS"/>
                <a:cs typeface="Trebuchet MS"/>
                <a:sym typeface="Trebuchet MS"/>
              </a:defRPr>
            </a:lvl4pPr>
            <a:lvl5pPr marL="0" marR="0" lvl="4" indent="0" algn="r" rtl="0">
              <a:spcBef>
                <a:spcPts val="0"/>
              </a:spcBef>
              <a:spcAft>
                <a:spcPts val="0"/>
              </a:spcAft>
              <a:buNone/>
              <a:defRPr sz="1200" b="0" i="0" u="none" strike="noStrike" cap="none">
                <a:solidFill>
                  <a:schemeClr val="dk2"/>
                </a:solidFill>
                <a:latin typeface="Trebuchet MS"/>
                <a:ea typeface="Trebuchet MS"/>
                <a:cs typeface="Trebuchet MS"/>
                <a:sym typeface="Trebuchet MS"/>
              </a:defRPr>
            </a:lvl5pPr>
            <a:lvl6pPr marL="0" marR="0" lvl="5" indent="0" algn="r" rtl="0">
              <a:spcBef>
                <a:spcPts val="0"/>
              </a:spcBef>
              <a:spcAft>
                <a:spcPts val="0"/>
              </a:spcAft>
              <a:buNone/>
              <a:defRPr sz="1200" b="0" i="0" u="none" strike="noStrike" cap="none">
                <a:solidFill>
                  <a:schemeClr val="dk2"/>
                </a:solidFill>
                <a:latin typeface="Trebuchet MS"/>
                <a:ea typeface="Trebuchet MS"/>
                <a:cs typeface="Trebuchet MS"/>
                <a:sym typeface="Trebuchet MS"/>
              </a:defRPr>
            </a:lvl6pPr>
            <a:lvl7pPr marL="0" marR="0" lvl="6" indent="0" algn="r" rtl="0">
              <a:spcBef>
                <a:spcPts val="0"/>
              </a:spcBef>
              <a:spcAft>
                <a:spcPts val="0"/>
              </a:spcAft>
              <a:buNone/>
              <a:defRPr sz="1200" b="0" i="0" u="none" strike="noStrike" cap="none">
                <a:solidFill>
                  <a:schemeClr val="dk2"/>
                </a:solidFill>
                <a:latin typeface="Trebuchet MS"/>
                <a:ea typeface="Trebuchet MS"/>
                <a:cs typeface="Trebuchet MS"/>
                <a:sym typeface="Trebuchet MS"/>
              </a:defRPr>
            </a:lvl7pPr>
            <a:lvl8pPr marL="0" marR="0" lvl="7" indent="0" algn="r" rtl="0">
              <a:spcBef>
                <a:spcPts val="0"/>
              </a:spcBef>
              <a:spcAft>
                <a:spcPts val="0"/>
              </a:spcAft>
              <a:buNone/>
              <a:defRPr sz="1200" b="0" i="0" u="none" strike="noStrike" cap="none">
                <a:solidFill>
                  <a:schemeClr val="dk2"/>
                </a:solidFill>
                <a:latin typeface="Trebuchet MS"/>
                <a:ea typeface="Trebuchet MS"/>
                <a:cs typeface="Trebuchet MS"/>
                <a:sym typeface="Trebuchet MS"/>
              </a:defRPr>
            </a:lvl8pPr>
            <a:lvl9pPr marL="0" marR="0" lvl="8" indent="0" algn="r" rtl="0">
              <a:spcBef>
                <a:spcPts val="0"/>
              </a:spcBef>
              <a:spcAft>
                <a:spcPts val="0"/>
              </a:spcAft>
              <a:buNone/>
              <a:defRPr sz="1200" b="0" i="0" u="none" strike="noStrike" cap="none">
                <a:solidFill>
                  <a:schemeClr val="dk2"/>
                </a:solidFill>
                <a:latin typeface="Trebuchet MS"/>
                <a:ea typeface="Trebuchet MS"/>
                <a:cs typeface="Trebuchet MS"/>
                <a:sym typeface="Trebuchet MS"/>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30"/>
        <p:cNvGrpSpPr/>
        <p:nvPr/>
      </p:nvGrpSpPr>
      <p:grpSpPr>
        <a:xfrm>
          <a:off x="0" y="0"/>
          <a:ext cx="0" cy="0"/>
          <a:chOff x="0" y="0"/>
          <a:chExt cx="0" cy="0"/>
        </a:xfrm>
      </p:grpSpPr>
      <p:pic>
        <p:nvPicPr>
          <p:cNvPr id="131" name="Shape 131" descr="Overlay-ContentSlides.png"/>
          <p:cNvPicPr preferRelativeResize="0"/>
          <p:nvPr/>
        </p:nvPicPr>
        <p:blipFill rotWithShape="1">
          <a:blip r:embed="rId2">
            <a:alphaModFix/>
          </a:blip>
          <a:srcRect/>
          <a:stretch/>
        </p:blipFill>
        <p:spPr>
          <a:xfrm>
            <a:off x="150813" y="187325"/>
            <a:ext cx="8828100" cy="6481800"/>
          </a:xfrm>
          <a:prstGeom prst="rect">
            <a:avLst/>
          </a:prstGeom>
          <a:noFill/>
          <a:ln>
            <a:noFill/>
          </a:ln>
        </p:spPr>
      </p:pic>
      <p:sp>
        <p:nvSpPr>
          <p:cNvPr id="132" name="Shape 132"/>
          <p:cNvSpPr txBox="1">
            <a:spLocks noGrp="1"/>
          </p:cNvSpPr>
          <p:nvPr>
            <p:ph type="title"/>
          </p:nvPr>
        </p:nvSpPr>
        <p:spPr>
          <a:xfrm>
            <a:off x="779463" y="381000"/>
            <a:ext cx="7583400" cy="1044600"/>
          </a:xfrm>
          <a:prstGeom prst="rect">
            <a:avLst/>
          </a:prstGeom>
          <a:noFill/>
          <a:ln>
            <a:noFill/>
          </a:ln>
        </p:spPr>
        <p:txBody>
          <a:bodyPr spcFirstLastPara="1" wrap="square" lIns="91425" tIns="91425" rIns="91425" bIns="91425" anchor="b" anchorCtr="0"/>
          <a:lstStyle>
            <a:lvl1pPr marL="0" marR="0" lvl="0" indent="0" algn="l" rtl="0">
              <a:spcBef>
                <a:spcPts val="0"/>
              </a:spcBef>
              <a:spcAft>
                <a:spcPts val="0"/>
              </a:spcAft>
              <a:buSzPts val="1400"/>
              <a:buNone/>
              <a:defRPr sz="3800" b="0" i="0" u="none" strike="noStrike" cap="none">
                <a:solidFill>
                  <a:srgbClr val="001D4D"/>
                </a:solidFill>
                <a:latin typeface="Trebuchet MS"/>
                <a:ea typeface="Trebuchet MS"/>
                <a:cs typeface="Trebuchet MS"/>
                <a:sym typeface="Trebuchet MS"/>
              </a:defRPr>
            </a:lvl1pPr>
            <a:lvl2pPr marL="0" marR="0" lvl="1" indent="0" algn="l" rtl="0">
              <a:spcBef>
                <a:spcPts val="0"/>
              </a:spcBef>
              <a:spcAft>
                <a:spcPts val="0"/>
              </a:spcAft>
              <a:buSzPts val="1400"/>
              <a:buNone/>
              <a:defRPr sz="3800" b="0" i="0" u="none" strike="noStrike" cap="none">
                <a:solidFill>
                  <a:srgbClr val="001D4D"/>
                </a:solidFill>
                <a:latin typeface="Trebuchet MS"/>
                <a:ea typeface="Trebuchet MS"/>
                <a:cs typeface="Trebuchet MS"/>
                <a:sym typeface="Trebuchet MS"/>
              </a:defRPr>
            </a:lvl2pPr>
            <a:lvl3pPr marL="0" marR="0" lvl="2" indent="0" algn="l" rtl="0">
              <a:spcBef>
                <a:spcPts val="0"/>
              </a:spcBef>
              <a:spcAft>
                <a:spcPts val="0"/>
              </a:spcAft>
              <a:buSzPts val="1400"/>
              <a:buNone/>
              <a:defRPr sz="3800" b="0" i="0" u="none" strike="noStrike" cap="none">
                <a:solidFill>
                  <a:srgbClr val="001D4D"/>
                </a:solidFill>
                <a:latin typeface="Trebuchet MS"/>
                <a:ea typeface="Trebuchet MS"/>
                <a:cs typeface="Trebuchet MS"/>
                <a:sym typeface="Trebuchet MS"/>
              </a:defRPr>
            </a:lvl3pPr>
            <a:lvl4pPr marL="0" marR="0" lvl="3" indent="0" algn="l" rtl="0">
              <a:spcBef>
                <a:spcPts val="0"/>
              </a:spcBef>
              <a:spcAft>
                <a:spcPts val="0"/>
              </a:spcAft>
              <a:buSzPts val="1400"/>
              <a:buNone/>
              <a:defRPr sz="3800" b="0" i="0" u="none" strike="noStrike" cap="none">
                <a:solidFill>
                  <a:srgbClr val="001D4D"/>
                </a:solidFill>
                <a:latin typeface="Trebuchet MS"/>
                <a:ea typeface="Trebuchet MS"/>
                <a:cs typeface="Trebuchet MS"/>
                <a:sym typeface="Trebuchet MS"/>
              </a:defRPr>
            </a:lvl4pPr>
            <a:lvl5pPr marL="0" marR="0" lvl="4" indent="0" algn="l" rtl="0">
              <a:spcBef>
                <a:spcPts val="0"/>
              </a:spcBef>
              <a:spcAft>
                <a:spcPts val="0"/>
              </a:spcAft>
              <a:buSzPts val="1400"/>
              <a:buNone/>
              <a:defRPr sz="3800" b="0" i="0" u="none" strike="noStrike" cap="none">
                <a:solidFill>
                  <a:srgbClr val="001D4D"/>
                </a:solidFill>
                <a:latin typeface="Trebuchet MS"/>
                <a:ea typeface="Trebuchet MS"/>
                <a:cs typeface="Trebuchet MS"/>
                <a:sym typeface="Trebuchet MS"/>
              </a:defRPr>
            </a:lvl5pPr>
            <a:lvl6pPr marL="457200" marR="0" lvl="5" indent="0" algn="l" rtl="0">
              <a:spcBef>
                <a:spcPts val="0"/>
              </a:spcBef>
              <a:spcAft>
                <a:spcPts val="0"/>
              </a:spcAft>
              <a:buSzPts val="1400"/>
              <a:buNone/>
              <a:defRPr sz="3800" b="0" i="0" u="none" strike="noStrike" cap="none">
                <a:solidFill>
                  <a:srgbClr val="001D4D"/>
                </a:solidFill>
                <a:latin typeface="Trebuchet MS"/>
                <a:ea typeface="Trebuchet MS"/>
                <a:cs typeface="Trebuchet MS"/>
                <a:sym typeface="Trebuchet MS"/>
              </a:defRPr>
            </a:lvl6pPr>
            <a:lvl7pPr marL="914400" marR="0" lvl="6" indent="0" algn="l" rtl="0">
              <a:spcBef>
                <a:spcPts val="0"/>
              </a:spcBef>
              <a:spcAft>
                <a:spcPts val="0"/>
              </a:spcAft>
              <a:buSzPts val="1400"/>
              <a:buNone/>
              <a:defRPr sz="3800" b="0" i="0" u="none" strike="noStrike" cap="none">
                <a:solidFill>
                  <a:srgbClr val="001D4D"/>
                </a:solidFill>
                <a:latin typeface="Trebuchet MS"/>
                <a:ea typeface="Trebuchet MS"/>
                <a:cs typeface="Trebuchet MS"/>
                <a:sym typeface="Trebuchet MS"/>
              </a:defRPr>
            </a:lvl7pPr>
            <a:lvl8pPr marL="1371600" marR="0" lvl="7" indent="0" algn="l" rtl="0">
              <a:spcBef>
                <a:spcPts val="0"/>
              </a:spcBef>
              <a:spcAft>
                <a:spcPts val="0"/>
              </a:spcAft>
              <a:buSzPts val="1400"/>
              <a:buNone/>
              <a:defRPr sz="3800" b="0" i="0" u="none" strike="noStrike" cap="none">
                <a:solidFill>
                  <a:srgbClr val="001D4D"/>
                </a:solidFill>
                <a:latin typeface="Trebuchet MS"/>
                <a:ea typeface="Trebuchet MS"/>
                <a:cs typeface="Trebuchet MS"/>
                <a:sym typeface="Trebuchet MS"/>
              </a:defRPr>
            </a:lvl8pPr>
            <a:lvl9pPr marL="1828800" marR="0" lvl="8" indent="0" algn="l" rtl="0">
              <a:spcBef>
                <a:spcPts val="0"/>
              </a:spcBef>
              <a:spcAft>
                <a:spcPts val="0"/>
              </a:spcAft>
              <a:buSzPts val="1400"/>
              <a:buNone/>
              <a:defRPr sz="3800" b="0" i="0" u="none" strike="noStrike" cap="none">
                <a:solidFill>
                  <a:srgbClr val="001D4D"/>
                </a:solidFill>
                <a:latin typeface="Trebuchet MS"/>
                <a:ea typeface="Trebuchet MS"/>
                <a:cs typeface="Trebuchet MS"/>
                <a:sym typeface="Trebuchet MS"/>
              </a:defRPr>
            </a:lvl9pPr>
          </a:lstStyle>
          <a:p>
            <a:endParaRPr/>
          </a:p>
        </p:txBody>
      </p:sp>
      <p:sp>
        <p:nvSpPr>
          <p:cNvPr id="133" name="Shape 133"/>
          <p:cNvSpPr txBox="1">
            <a:spLocks noGrp="1"/>
          </p:cNvSpPr>
          <p:nvPr>
            <p:ph type="body" idx="1"/>
          </p:nvPr>
        </p:nvSpPr>
        <p:spPr>
          <a:xfrm rot="5400000">
            <a:off x="2467050" y="141300"/>
            <a:ext cx="4208400" cy="7583400"/>
          </a:xfrm>
          <a:prstGeom prst="rect">
            <a:avLst/>
          </a:prstGeom>
          <a:noFill/>
          <a:ln>
            <a:noFill/>
          </a:ln>
        </p:spPr>
        <p:txBody>
          <a:bodyPr spcFirstLastPara="1" wrap="square" lIns="91425" tIns="91425" rIns="91425" bIns="91425" anchor="t" anchorCtr="0"/>
          <a:lstStyle>
            <a:lvl1pPr marL="457200" marR="0" lvl="0" indent="-368300" algn="l" rtl="0">
              <a:spcBef>
                <a:spcPts val="2000"/>
              </a:spcBef>
              <a:spcAft>
                <a:spcPts val="0"/>
              </a:spcAft>
              <a:buClr>
                <a:srgbClr val="001D4D"/>
              </a:buClr>
              <a:buSzPts val="2200"/>
              <a:buFont typeface="Noto Sans Symbols"/>
              <a:buChar char="●"/>
              <a:defRPr sz="2200" b="0" i="0" u="none" strike="noStrike" cap="none">
                <a:solidFill>
                  <a:srgbClr val="001D4D"/>
                </a:solidFill>
                <a:latin typeface="Trebuchet MS"/>
                <a:ea typeface="Trebuchet MS"/>
                <a:cs typeface="Trebuchet MS"/>
                <a:sym typeface="Trebuchet MS"/>
              </a:defRPr>
            </a:lvl1pPr>
            <a:lvl2pPr marL="914400" marR="0" lvl="1" indent="-355600" algn="l" rtl="0">
              <a:spcBef>
                <a:spcPts val="600"/>
              </a:spcBef>
              <a:spcAft>
                <a:spcPts val="0"/>
              </a:spcAft>
              <a:buClr>
                <a:srgbClr val="001D4D"/>
              </a:buClr>
              <a:buSzPts val="2000"/>
              <a:buFont typeface="Noto Sans Symbols"/>
              <a:buChar char="●"/>
              <a:defRPr sz="2000" b="0" i="0" u="none" strike="noStrike" cap="none">
                <a:solidFill>
                  <a:srgbClr val="001D4D"/>
                </a:solidFill>
                <a:latin typeface="Trebuchet MS"/>
                <a:ea typeface="Trebuchet MS"/>
                <a:cs typeface="Trebuchet MS"/>
                <a:sym typeface="Trebuchet MS"/>
              </a:defRPr>
            </a:lvl2pPr>
            <a:lvl3pPr marL="1371600" marR="0" lvl="2" indent="-342900" algn="l" rtl="0">
              <a:spcBef>
                <a:spcPts val="600"/>
              </a:spcBef>
              <a:spcAft>
                <a:spcPts val="0"/>
              </a:spcAft>
              <a:buClr>
                <a:srgbClr val="001D4D"/>
              </a:buClr>
              <a:buSzPts val="1800"/>
              <a:buFont typeface="Noto Sans Symbols"/>
              <a:buChar char="●"/>
              <a:defRPr sz="1800" b="0" i="0" u="none" strike="noStrike" cap="none">
                <a:solidFill>
                  <a:srgbClr val="001D4D"/>
                </a:solidFill>
                <a:latin typeface="Trebuchet MS"/>
                <a:ea typeface="Trebuchet MS"/>
                <a:cs typeface="Trebuchet MS"/>
                <a:sym typeface="Trebuchet MS"/>
              </a:defRPr>
            </a:lvl3pPr>
            <a:lvl4pPr marL="1828800" marR="0" lvl="3" indent="-342900" algn="l" rtl="0">
              <a:spcBef>
                <a:spcPts val="600"/>
              </a:spcBef>
              <a:spcAft>
                <a:spcPts val="0"/>
              </a:spcAft>
              <a:buClr>
                <a:srgbClr val="001D4D"/>
              </a:buClr>
              <a:buSzPts val="1800"/>
              <a:buFont typeface="Noto Sans Symbols"/>
              <a:buChar char="●"/>
              <a:defRPr sz="1800" b="0" i="0" u="none" strike="noStrike" cap="none">
                <a:solidFill>
                  <a:srgbClr val="001D4D"/>
                </a:solidFill>
                <a:latin typeface="Trebuchet MS"/>
                <a:ea typeface="Trebuchet MS"/>
                <a:cs typeface="Trebuchet MS"/>
                <a:sym typeface="Trebuchet MS"/>
              </a:defRPr>
            </a:lvl4pPr>
            <a:lvl5pPr marL="2286000" marR="0" lvl="4" indent="-342900" algn="l" rtl="0">
              <a:spcBef>
                <a:spcPts val="600"/>
              </a:spcBef>
              <a:spcAft>
                <a:spcPts val="0"/>
              </a:spcAft>
              <a:buClr>
                <a:srgbClr val="001D4D"/>
              </a:buClr>
              <a:buSzPts val="1800"/>
              <a:buFont typeface="Noto Sans Symbols"/>
              <a:buChar char="●"/>
              <a:defRPr sz="1800" b="0" i="0" u="none" strike="noStrike" cap="none">
                <a:solidFill>
                  <a:srgbClr val="001D4D"/>
                </a:solidFill>
                <a:latin typeface="Trebuchet MS"/>
                <a:ea typeface="Trebuchet MS"/>
                <a:cs typeface="Trebuchet MS"/>
                <a:sym typeface="Trebuchet MS"/>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Trebuchet MS"/>
                <a:ea typeface="Trebuchet MS"/>
                <a:cs typeface="Trebuchet MS"/>
                <a:sym typeface="Trebuchet MS"/>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Trebuchet MS"/>
                <a:ea typeface="Trebuchet MS"/>
                <a:cs typeface="Trebuchet MS"/>
                <a:sym typeface="Trebuchet MS"/>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Trebuchet MS"/>
                <a:ea typeface="Trebuchet MS"/>
                <a:cs typeface="Trebuchet MS"/>
                <a:sym typeface="Trebuchet MS"/>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Trebuchet MS"/>
                <a:ea typeface="Trebuchet MS"/>
                <a:cs typeface="Trebuchet MS"/>
                <a:sym typeface="Trebuchet MS"/>
              </a:defRPr>
            </a:lvl9pPr>
          </a:lstStyle>
          <a:p>
            <a:endParaRPr/>
          </a:p>
        </p:txBody>
      </p:sp>
      <p:sp>
        <p:nvSpPr>
          <p:cNvPr id="134" name="Shape 134"/>
          <p:cNvSpPr txBox="1">
            <a:spLocks noGrp="1"/>
          </p:cNvSpPr>
          <p:nvPr>
            <p:ph type="dt" idx="10"/>
          </p:nvPr>
        </p:nvSpPr>
        <p:spPr>
          <a:xfrm>
            <a:off x="381000" y="6288088"/>
            <a:ext cx="1887600" cy="365100"/>
          </a:xfrm>
          <a:prstGeom prst="rect">
            <a:avLst/>
          </a:prstGeom>
          <a:noFill/>
          <a:ln>
            <a:noFill/>
          </a:ln>
        </p:spPr>
        <p:txBody>
          <a:bodyPr spcFirstLastPara="1" wrap="square" lIns="91425" tIns="91425" rIns="91425" bIns="91425" anchor="ctr" anchorCtr="0"/>
          <a:lstStyle>
            <a:lvl1pPr marL="0" marR="0" lvl="0" indent="0" algn="l" rtl="0">
              <a:spcBef>
                <a:spcPts val="0"/>
              </a:spcBef>
              <a:spcAft>
                <a:spcPts val="0"/>
              </a:spcAft>
              <a:buSzPts val="1400"/>
              <a:buNone/>
              <a:defRPr sz="1200" b="0" i="0" u="none" strike="noStrike" cap="none">
                <a:solidFill>
                  <a:schemeClr val="lt2"/>
                </a:solidFill>
                <a:latin typeface="Trebuchet MS"/>
                <a:ea typeface="Trebuchet MS"/>
                <a:cs typeface="Trebuchet MS"/>
                <a:sym typeface="Trebuchet MS"/>
              </a:defRPr>
            </a:lvl1pPr>
            <a:lvl2pPr marL="457200" marR="0" lvl="1"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L="2286000" marR="0" lvl="5"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L="2743200" marR="0" lvl="6"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L="3200400" marR="0" lvl="7"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L="3657600" marR="0" lvl="8"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35" name="Shape 135"/>
          <p:cNvSpPr txBox="1">
            <a:spLocks noGrp="1"/>
          </p:cNvSpPr>
          <p:nvPr>
            <p:ph type="ftr" idx="11"/>
          </p:nvPr>
        </p:nvSpPr>
        <p:spPr>
          <a:xfrm>
            <a:off x="3305175" y="6288088"/>
            <a:ext cx="5238900" cy="365100"/>
          </a:xfrm>
          <a:prstGeom prst="rect">
            <a:avLst/>
          </a:prstGeom>
          <a:noFill/>
          <a:ln>
            <a:noFill/>
          </a:ln>
        </p:spPr>
        <p:txBody>
          <a:bodyPr spcFirstLastPara="1" wrap="square" lIns="91425" tIns="91425" rIns="91425" bIns="91425" anchor="ctr" anchorCtr="0"/>
          <a:lstStyle>
            <a:lvl1pPr marL="0" marR="0" lvl="0" indent="0" algn="r" rtl="0">
              <a:spcBef>
                <a:spcPts val="0"/>
              </a:spcBef>
              <a:spcAft>
                <a:spcPts val="0"/>
              </a:spcAft>
              <a:buSzPts val="1400"/>
              <a:buNone/>
              <a:defRPr sz="1200" b="0" i="0" u="none" strike="noStrike" cap="none">
                <a:solidFill>
                  <a:schemeClr val="lt2"/>
                </a:solidFill>
                <a:latin typeface="Trebuchet MS"/>
                <a:ea typeface="Trebuchet MS"/>
                <a:cs typeface="Trebuchet MS"/>
                <a:sym typeface="Trebuchet MS"/>
              </a:defRPr>
            </a:lvl1pPr>
            <a:lvl2pPr marL="457200" marR="0" lvl="1"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L="2286000" marR="0" lvl="5"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L="2743200" marR="0" lvl="6"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L="3200400" marR="0" lvl="7"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L="3657600" marR="0" lvl="8"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36" name="Shape 136"/>
          <p:cNvSpPr txBox="1">
            <a:spLocks noGrp="1"/>
          </p:cNvSpPr>
          <p:nvPr>
            <p:ph type="sldNum" idx="12"/>
          </p:nvPr>
        </p:nvSpPr>
        <p:spPr>
          <a:xfrm>
            <a:off x="8404225" y="219075"/>
            <a:ext cx="493800" cy="3651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spcAft>
                <a:spcPts val="0"/>
              </a:spcAft>
              <a:buNone/>
              <a:defRPr sz="1200" b="0" i="0" u="none" strike="noStrike" cap="none">
                <a:solidFill>
                  <a:schemeClr val="dk2"/>
                </a:solidFill>
                <a:latin typeface="Trebuchet MS"/>
                <a:ea typeface="Trebuchet MS"/>
                <a:cs typeface="Trebuchet MS"/>
                <a:sym typeface="Trebuchet MS"/>
              </a:defRPr>
            </a:lvl1pPr>
            <a:lvl2pPr marL="0" marR="0" lvl="1" indent="0" algn="r" rtl="0">
              <a:spcBef>
                <a:spcPts val="0"/>
              </a:spcBef>
              <a:spcAft>
                <a:spcPts val="0"/>
              </a:spcAft>
              <a:buNone/>
              <a:defRPr sz="1200" b="0" i="0" u="none" strike="noStrike" cap="none">
                <a:solidFill>
                  <a:schemeClr val="dk2"/>
                </a:solidFill>
                <a:latin typeface="Trebuchet MS"/>
                <a:ea typeface="Trebuchet MS"/>
                <a:cs typeface="Trebuchet MS"/>
                <a:sym typeface="Trebuchet MS"/>
              </a:defRPr>
            </a:lvl2pPr>
            <a:lvl3pPr marL="0" marR="0" lvl="2" indent="0" algn="r" rtl="0">
              <a:spcBef>
                <a:spcPts val="0"/>
              </a:spcBef>
              <a:spcAft>
                <a:spcPts val="0"/>
              </a:spcAft>
              <a:buNone/>
              <a:defRPr sz="1200" b="0" i="0" u="none" strike="noStrike" cap="none">
                <a:solidFill>
                  <a:schemeClr val="dk2"/>
                </a:solidFill>
                <a:latin typeface="Trebuchet MS"/>
                <a:ea typeface="Trebuchet MS"/>
                <a:cs typeface="Trebuchet MS"/>
                <a:sym typeface="Trebuchet MS"/>
              </a:defRPr>
            </a:lvl3pPr>
            <a:lvl4pPr marL="0" marR="0" lvl="3" indent="0" algn="r" rtl="0">
              <a:spcBef>
                <a:spcPts val="0"/>
              </a:spcBef>
              <a:spcAft>
                <a:spcPts val="0"/>
              </a:spcAft>
              <a:buNone/>
              <a:defRPr sz="1200" b="0" i="0" u="none" strike="noStrike" cap="none">
                <a:solidFill>
                  <a:schemeClr val="dk2"/>
                </a:solidFill>
                <a:latin typeface="Trebuchet MS"/>
                <a:ea typeface="Trebuchet MS"/>
                <a:cs typeface="Trebuchet MS"/>
                <a:sym typeface="Trebuchet MS"/>
              </a:defRPr>
            </a:lvl4pPr>
            <a:lvl5pPr marL="0" marR="0" lvl="4" indent="0" algn="r" rtl="0">
              <a:spcBef>
                <a:spcPts val="0"/>
              </a:spcBef>
              <a:spcAft>
                <a:spcPts val="0"/>
              </a:spcAft>
              <a:buNone/>
              <a:defRPr sz="1200" b="0" i="0" u="none" strike="noStrike" cap="none">
                <a:solidFill>
                  <a:schemeClr val="dk2"/>
                </a:solidFill>
                <a:latin typeface="Trebuchet MS"/>
                <a:ea typeface="Trebuchet MS"/>
                <a:cs typeface="Trebuchet MS"/>
                <a:sym typeface="Trebuchet MS"/>
              </a:defRPr>
            </a:lvl5pPr>
            <a:lvl6pPr marL="0" marR="0" lvl="5" indent="0" algn="r" rtl="0">
              <a:spcBef>
                <a:spcPts val="0"/>
              </a:spcBef>
              <a:spcAft>
                <a:spcPts val="0"/>
              </a:spcAft>
              <a:buNone/>
              <a:defRPr sz="1200" b="0" i="0" u="none" strike="noStrike" cap="none">
                <a:solidFill>
                  <a:schemeClr val="dk2"/>
                </a:solidFill>
                <a:latin typeface="Trebuchet MS"/>
                <a:ea typeface="Trebuchet MS"/>
                <a:cs typeface="Trebuchet MS"/>
                <a:sym typeface="Trebuchet MS"/>
              </a:defRPr>
            </a:lvl6pPr>
            <a:lvl7pPr marL="0" marR="0" lvl="6" indent="0" algn="r" rtl="0">
              <a:spcBef>
                <a:spcPts val="0"/>
              </a:spcBef>
              <a:spcAft>
                <a:spcPts val="0"/>
              </a:spcAft>
              <a:buNone/>
              <a:defRPr sz="1200" b="0" i="0" u="none" strike="noStrike" cap="none">
                <a:solidFill>
                  <a:schemeClr val="dk2"/>
                </a:solidFill>
                <a:latin typeface="Trebuchet MS"/>
                <a:ea typeface="Trebuchet MS"/>
                <a:cs typeface="Trebuchet MS"/>
                <a:sym typeface="Trebuchet MS"/>
              </a:defRPr>
            </a:lvl7pPr>
            <a:lvl8pPr marL="0" marR="0" lvl="7" indent="0" algn="r" rtl="0">
              <a:spcBef>
                <a:spcPts val="0"/>
              </a:spcBef>
              <a:spcAft>
                <a:spcPts val="0"/>
              </a:spcAft>
              <a:buNone/>
              <a:defRPr sz="1200" b="0" i="0" u="none" strike="noStrike" cap="none">
                <a:solidFill>
                  <a:schemeClr val="dk2"/>
                </a:solidFill>
                <a:latin typeface="Trebuchet MS"/>
                <a:ea typeface="Trebuchet MS"/>
                <a:cs typeface="Trebuchet MS"/>
                <a:sym typeface="Trebuchet MS"/>
              </a:defRPr>
            </a:lvl8pPr>
            <a:lvl9pPr marL="0" marR="0" lvl="8" indent="0" algn="r" rtl="0">
              <a:spcBef>
                <a:spcPts val="0"/>
              </a:spcBef>
              <a:spcAft>
                <a:spcPts val="0"/>
              </a:spcAft>
              <a:buNone/>
              <a:defRPr sz="1200" b="0" i="0" u="none" strike="noStrike" cap="none">
                <a:solidFill>
                  <a:schemeClr val="dk2"/>
                </a:solidFill>
                <a:latin typeface="Trebuchet MS"/>
                <a:ea typeface="Trebuchet MS"/>
                <a:cs typeface="Trebuchet MS"/>
                <a:sym typeface="Trebuchet MS"/>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37"/>
        <p:cNvGrpSpPr/>
        <p:nvPr/>
      </p:nvGrpSpPr>
      <p:grpSpPr>
        <a:xfrm>
          <a:off x="0" y="0"/>
          <a:ext cx="0" cy="0"/>
          <a:chOff x="0" y="0"/>
          <a:chExt cx="0" cy="0"/>
        </a:xfrm>
      </p:grpSpPr>
      <p:pic>
        <p:nvPicPr>
          <p:cNvPr id="138" name="Shape 138" descr="Overlay-ContentSlides.png"/>
          <p:cNvPicPr preferRelativeResize="0"/>
          <p:nvPr/>
        </p:nvPicPr>
        <p:blipFill rotWithShape="1">
          <a:blip r:embed="rId2">
            <a:alphaModFix/>
          </a:blip>
          <a:srcRect/>
          <a:stretch/>
        </p:blipFill>
        <p:spPr>
          <a:xfrm>
            <a:off x="150813" y="187325"/>
            <a:ext cx="8828100" cy="6481800"/>
          </a:xfrm>
          <a:prstGeom prst="rect">
            <a:avLst/>
          </a:prstGeom>
          <a:noFill/>
          <a:ln>
            <a:noFill/>
          </a:ln>
        </p:spPr>
      </p:pic>
      <p:sp>
        <p:nvSpPr>
          <p:cNvPr id="139" name="Shape 139"/>
          <p:cNvSpPr txBox="1">
            <a:spLocks noGrp="1"/>
          </p:cNvSpPr>
          <p:nvPr>
            <p:ph type="title"/>
          </p:nvPr>
        </p:nvSpPr>
        <p:spPr>
          <a:xfrm rot="5400000">
            <a:off x="5373299" y="2734863"/>
            <a:ext cx="5268900" cy="1358100"/>
          </a:xfrm>
          <a:prstGeom prst="rect">
            <a:avLst/>
          </a:prstGeom>
          <a:noFill/>
          <a:ln>
            <a:noFill/>
          </a:ln>
        </p:spPr>
        <p:txBody>
          <a:bodyPr spcFirstLastPara="1" wrap="square" lIns="91425" tIns="91425" rIns="91425" bIns="91425" anchor="b" anchorCtr="0"/>
          <a:lstStyle>
            <a:lvl1pPr marL="0" marR="0" lvl="0" indent="0" algn="l" rtl="0">
              <a:spcBef>
                <a:spcPts val="0"/>
              </a:spcBef>
              <a:spcAft>
                <a:spcPts val="0"/>
              </a:spcAft>
              <a:buSzPts val="1400"/>
              <a:buNone/>
              <a:defRPr sz="3800" b="0" i="0" u="none" strike="noStrike" cap="none">
                <a:solidFill>
                  <a:srgbClr val="001D4D"/>
                </a:solidFill>
                <a:latin typeface="Trebuchet MS"/>
                <a:ea typeface="Trebuchet MS"/>
                <a:cs typeface="Trebuchet MS"/>
                <a:sym typeface="Trebuchet MS"/>
              </a:defRPr>
            </a:lvl1pPr>
            <a:lvl2pPr marL="0" marR="0" lvl="1" indent="0" algn="l" rtl="0">
              <a:spcBef>
                <a:spcPts val="0"/>
              </a:spcBef>
              <a:spcAft>
                <a:spcPts val="0"/>
              </a:spcAft>
              <a:buSzPts val="1400"/>
              <a:buNone/>
              <a:defRPr sz="3800" b="0" i="0" u="none" strike="noStrike" cap="none">
                <a:solidFill>
                  <a:srgbClr val="001D4D"/>
                </a:solidFill>
                <a:latin typeface="Trebuchet MS"/>
                <a:ea typeface="Trebuchet MS"/>
                <a:cs typeface="Trebuchet MS"/>
                <a:sym typeface="Trebuchet MS"/>
              </a:defRPr>
            </a:lvl2pPr>
            <a:lvl3pPr marL="0" marR="0" lvl="2" indent="0" algn="l" rtl="0">
              <a:spcBef>
                <a:spcPts val="0"/>
              </a:spcBef>
              <a:spcAft>
                <a:spcPts val="0"/>
              </a:spcAft>
              <a:buSzPts val="1400"/>
              <a:buNone/>
              <a:defRPr sz="3800" b="0" i="0" u="none" strike="noStrike" cap="none">
                <a:solidFill>
                  <a:srgbClr val="001D4D"/>
                </a:solidFill>
                <a:latin typeface="Trebuchet MS"/>
                <a:ea typeface="Trebuchet MS"/>
                <a:cs typeface="Trebuchet MS"/>
                <a:sym typeface="Trebuchet MS"/>
              </a:defRPr>
            </a:lvl3pPr>
            <a:lvl4pPr marL="0" marR="0" lvl="3" indent="0" algn="l" rtl="0">
              <a:spcBef>
                <a:spcPts val="0"/>
              </a:spcBef>
              <a:spcAft>
                <a:spcPts val="0"/>
              </a:spcAft>
              <a:buSzPts val="1400"/>
              <a:buNone/>
              <a:defRPr sz="3800" b="0" i="0" u="none" strike="noStrike" cap="none">
                <a:solidFill>
                  <a:srgbClr val="001D4D"/>
                </a:solidFill>
                <a:latin typeface="Trebuchet MS"/>
                <a:ea typeface="Trebuchet MS"/>
                <a:cs typeface="Trebuchet MS"/>
                <a:sym typeface="Trebuchet MS"/>
              </a:defRPr>
            </a:lvl4pPr>
            <a:lvl5pPr marL="0" marR="0" lvl="4" indent="0" algn="l" rtl="0">
              <a:spcBef>
                <a:spcPts val="0"/>
              </a:spcBef>
              <a:spcAft>
                <a:spcPts val="0"/>
              </a:spcAft>
              <a:buSzPts val="1400"/>
              <a:buNone/>
              <a:defRPr sz="3800" b="0" i="0" u="none" strike="noStrike" cap="none">
                <a:solidFill>
                  <a:srgbClr val="001D4D"/>
                </a:solidFill>
                <a:latin typeface="Trebuchet MS"/>
                <a:ea typeface="Trebuchet MS"/>
                <a:cs typeface="Trebuchet MS"/>
                <a:sym typeface="Trebuchet MS"/>
              </a:defRPr>
            </a:lvl5pPr>
            <a:lvl6pPr marL="457200" marR="0" lvl="5" indent="0" algn="l" rtl="0">
              <a:spcBef>
                <a:spcPts val="0"/>
              </a:spcBef>
              <a:spcAft>
                <a:spcPts val="0"/>
              </a:spcAft>
              <a:buSzPts val="1400"/>
              <a:buNone/>
              <a:defRPr sz="3800" b="0" i="0" u="none" strike="noStrike" cap="none">
                <a:solidFill>
                  <a:srgbClr val="001D4D"/>
                </a:solidFill>
                <a:latin typeface="Trebuchet MS"/>
                <a:ea typeface="Trebuchet MS"/>
                <a:cs typeface="Trebuchet MS"/>
                <a:sym typeface="Trebuchet MS"/>
              </a:defRPr>
            </a:lvl6pPr>
            <a:lvl7pPr marL="914400" marR="0" lvl="6" indent="0" algn="l" rtl="0">
              <a:spcBef>
                <a:spcPts val="0"/>
              </a:spcBef>
              <a:spcAft>
                <a:spcPts val="0"/>
              </a:spcAft>
              <a:buSzPts val="1400"/>
              <a:buNone/>
              <a:defRPr sz="3800" b="0" i="0" u="none" strike="noStrike" cap="none">
                <a:solidFill>
                  <a:srgbClr val="001D4D"/>
                </a:solidFill>
                <a:latin typeface="Trebuchet MS"/>
                <a:ea typeface="Trebuchet MS"/>
                <a:cs typeface="Trebuchet MS"/>
                <a:sym typeface="Trebuchet MS"/>
              </a:defRPr>
            </a:lvl7pPr>
            <a:lvl8pPr marL="1371600" marR="0" lvl="7" indent="0" algn="l" rtl="0">
              <a:spcBef>
                <a:spcPts val="0"/>
              </a:spcBef>
              <a:spcAft>
                <a:spcPts val="0"/>
              </a:spcAft>
              <a:buSzPts val="1400"/>
              <a:buNone/>
              <a:defRPr sz="3800" b="0" i="0" u="none" strike="noStrike" cap="none">
                <a:solidFill>
                  <a:srgbClr val="001D4D"/>
                </a:solidFill>
                <a:latin typeface="Trebuchet MS"/>
                <a:ea typeface="Trebuchet MS"/>
                <a:cs typeface="Trebuchet MS"/>
                <a:sym typeface="Trebuchet MS"/>
              </a:defRPr>
            </a:lvl8pPr>
            <a:lvl9pPr marL="1828800" marR="0" lvl="8" indent="0" algn="l" rtl="0">
              <a:spcBef>
                <a:spcPts val="0"/>
              </a:spcBef>
              <a:spcAft>
                <a:spcPts val="0"/>
              </a:spcAft>
              <a:buSzPts val="1400"/>
              <a:buNone/>
              <a:defRPr sz="3800" b="0" i="0" u="none" strike="noStrike" cap="none">
                <a:solidFill>
                  <a:srgbClr val="001D4D"/>
                </a:solidFill>
                <a:latin typeface="Trebuchet MS"/>
                <a:ea typeface="Trebuchet MS"/>
                <a:cs typeface="Trebuchet MS"/>
                <a:sym typeface="Trebuchet MS"/>
              </a:defRPr>
            </a:lvl9pPr>
          </a:lstStyle>
          <a:p>
            <a:endParaRPr/>
          </a:p>
        </p:txBody>
      </p:sp>
      <p:sp>
        <p:nvSpPr>
          <p:cNvPr id="140" name="Shape 140"/>
          <p:cNvSpPr txBox="1">
            <a:spLocks noGrp="1"/>
          </p:cNvSpPr>
          <p:nvPr>
            <p:ph type="body" idx="1"/>
          </p:nvPr>
        </p:nvSpPr>
        <p:spPr>
          <a:xfrm rot="5400000">
            <a:off x="1230275" y="328564"/>
            <a:ext cx="5268900" cy="6170700"/>
          </a:xfrm>
          <a:prstGeom prst="rect">
            <a:avLst/>
          </a:prstGeom>
          <a:noFill/>
          <a:ln>
            <a:noFill/>
          </a:ln>
        </p:spPr>
        <p:txBody>
          <a:bodyPr spcFirstLastPara="1" wrap="square" lIns="91425" tIns="91425" rIns="91425" bIns="91425" anchor="t" anchorCtr="0"/>
          <a:lstStyle>
            <a:lvl1pPr marL="457200" marR="0" lvl="0" indent="-368300" algn="l" rtl="0">
              <a:spcBef>
                <a:spcPts val="2000"/>
              </a:spcBef>
              <a:spcAft>
                <a:spcPts val="0"/>
              </a:spcAft>
              <a:buClr>
                <a:srgbClr val="001D4D"/>
              </a:buClr>
              <a:buSzPts val="2200"/>
              <a:buFont typeface="Noto Sans Symbols"/>
              <a:buChar char="●"/>
              <a:defRPr sz="2200" b="0" i="0" u="none" strike="noStrike" cap="none">
                <a:solidFill>
                  <a:srgbClr val="001D4D"/>
                </a:solidFill>
                <a:latin typeface="Trebuchet MS"/>
                <a:ea typeface="Trebuchet MS"/>
                <a:cs typeface="Trebuchet MS"/>
                <a:sym typeface="Trebuchet MS"/>
              </a:defRPr>
            </a:lvl1pPr>
            <a:lvl2pPr marL="914400" marR="0" lvl="1" indent="-355600" algn="l" rtl="0">
              <a:spcBef>
                <a:spcPts val="600"/>
              </a:spcBef>
              <a:spcAft>
                <a:spcPts val="0"/>
              </a:spcAft>
              <a:buClr>
                <a:srgbClr val="001D4D"/>
              </a:buClr>
              <a:buSzPts val="2000"/>
              <a:buFont typeface="Noto Sans Symbols"/>
              <a:buChar char="●"/>
              <a:defRPr sz="2000" b="0" i="0" u="none" strike="noStrike" cap="none">
                <a:solidFill>
                  <a:srgbClr val="001D4D"/>
                </a:solidFill>
                <a:latin typeface="Trebuchet MS"/>
                <a:ea typeface="Trebuchet MS"/>
                <a:cs typeface="Trebuchet MS"/>
                <a:sym typeface="Trebuchet MS"/>
              </a:defRPr>
            </a:lvl2pPr>
            <a:lvl3pPr marL="1371600" marR="0" lvl="2" indent="-342900" algn="l" rtl="0">
              <a:spcBef>
                <a:spcPts val="600"/>
              </a:spcBef>
              <a:spcAft>
                <a:spcPts val="0"/>
              </a:spcAft>
              <a:buClr>
                <a:srgbClr val="001D4D"/>
              </a:buClr>
              <a:buSzPts val="1800"/>
              <a:buFont typeface="Noto Sans Symbols"/>
              <a:buChar char="●"/>
              <a:defRPr sz="1800" b="0" i="0" u="none" strike="noStrike" cap="none">
                <a:solidFill>
                  <a:srgbClr val="001D4D"/>
                </a:solidFill>
                <a:latin typeface="Trebuchet MS"/>
                <a:ea typeface="Trebuchet MS"/>
                <a:cs typeface="Trebuchet MS"/>
                <a:sym typeface="Trebuchet MS"/>
              </a:defRPr>
            </a:lvl3pPr>
            <a:lvl4pPr marL="1828800" marR="0" lvl="3" indent="-342900" algn="l" rtl="0">
              <a:spcBef>
                <a:spcPts val="600"/>
              </a:spcBef>
              <a:spcAft>
                <a:spcPts val="0"/>
              </a:spcAft>
              <a:buClr>
                <a:srgbClr val="001D4D"/>
              </a:buClr>
              <a:buSzPts val="1800"/>
              <a:buFont typeface="Noto Sans Symbols"/>
              <a:buChar char="●"/>
              <a:defRPr sz="1800" b="0" i="0" u="none" strike="noStrike" cap="none">
                <a:solidFill>
                  <a:srgbClr val="001D4D"/>
                </a:solidFill>
                <a:latin typeface="Trebuchet MS"/>
                <a:ea typeface="Trebuchet MS"/>
                <a:cs typeface="Trebuchet MS"/>
                <a:sym typeface="Trebuchet MS"/>
              </a:defRPr>
            </a:lvl4pPr>
            <a:lvl5pPr marL="2286000" marR="0" lvl="4" indent="-342900" algn="l" rtl="0">
              <a:spcBef>
                <a:spcPts val="600"/>
              </a:spcBef>
              <a:spcAft>
                <a:spcPts val="0"/>
              </a:spcAft>
              <a:buClr>
                <a:srgbClr val="001D4D"/>
              </a:buClr>
              <a:buSzPts val="1800"/>
              <a:buFont typeface="Noto Sans Symbols"/>
              <a:buChar char="●"/>
              <a:defRPr sz="1800" b="0" i="0" u="none" strike="noStrike" cap="none">
                <a:solidFill>
                  <a:srgbClr val="001D4D"/>
                </a:solidFill>
                <a:latin typeface="Trebuchet MS"/>
                <a:ea typeface="Trebuchet MS"/>
                <a:cs typeface="Trebuchet MS"/>
                <a:sym typeface="Trebuchet MS"/>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Trebuchet MS"/>
                <a:ea typeface="Trebuchet MS"/>
                <a:cs typeface="Trebuchet MS"/>
                <a:sym typeface="Trebuchet MS"/>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Trebuchet MS"/>
                <a:ea typeface="Trebuchet MS"/>
                <a:cs typeface="Trebuchet MS"/>
                <a:sym typeface="Trebuchet MS"/>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Trebuchet MS"/>
                <a:ea typeface="Trebuchet MS"/>
                <a:cs typeface="Trebuchet MS"/>
                <a:sym typeface="Trebuchet MS"/>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Trebuchet MS"/>
                <a:ea typeface="Trebuchet MS"/>
                <a:cs typeface="Trebuchet MS"/>
                <a:sym typeface="Trebuchet MS"/>
              </a:defRPr>
            </a:lvl9pPr>
          </a:lstStyle>
          <a:p>
            <a:endParaRPr/>
          </a:p>
        </p:txBody>
      </p:sp>
      <p:sp>
        <p:nvSpPr>
          <p:cNvPr id="141" name="Shape 141"/>
          <p:cNvSpPr txBox="1">
            <a:spLocks noGrp="1"/>
          </p:cNvSpPr>
          <p:nvPr>
            <p:ph type="dt" idx="10"/>
          </p:nvPr>
        </p:nvSpPr>
        <p:spPr>
          <a:xfrm>
            <a:off x="381000" y="6288088"/>
            <a:ext cx="1887600" cy="365100"/>
          </a:xfrm>
          <a:prstGeom prst="rect">
            <a:avLst/>
          </a:prstGeom>
          <a:noFill/>
          <a:ln>
            <a:noFill/>
          </a:ln>
        </p:spPr>
        <p:txBody>
          <a:bodyPr spcFirstLastPara="1" wrap="square" lIns="91425" tIns="91425" rIns="91425" bIns="91425" anchor="ctr" anchorCtr="0"/>
          <a:lstStyle>
            <a:lvl1pPr marL="0" marR="0" lvl="0" indent="0" algn="l" rtl="0">
              <a:spcBef>
                <a:spcPts val="0"/>
              </a:spcBef>
              <a:spcAft>
                <a:spcPts val="0"/>
              </a:spcAft>
              <a:buSzPts val="1400"/>
              <a:buNone/>
              <a:defRPr sz="1200" b="0" i="0" u="none" strike="noStrike" cap="none">
                <a:solidFill>
                  <a:schemeClr val="lt2"/>
                </a:solidFill>
                <a:latin typeface="Trebuchet MS"/>
                <a:ea typeface="Trebuchet MS"/>
                <a:cs typeface="Trebuchet MS"/>
                <a:sym typeface="Trebuchet MS"/>
              </a:defRPr>
            </a:lvl1pPr>
            <a:lvl2pPr marL="457200" marR="0" lvl="1"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L="2286000" marR="0" lvl="5"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L="2743200" marR="0" lvl="6"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L="3200400" marR="0" lvl="7"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L="3657600" marR="0" lvl="8"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42" name="Shape 142"/>
          <p:cNvSpPr txBox="1">
            <a:spLocks noGrp="1"/>
          </p:cNvSpPr>
          <p:nvPr>
            <p:ph type="ftr" idx="11"/>
          </p:nvPr>
        </p:nvSpPr>
        <p:spPr>
          <a:xfrm>
            <a:off x="3305175" y="6288088"/>
            <a:ext cx="5238900" cy="365100"/>
          </a:xfrm>
          <a:prstGeom prst="rect">
            <a:avLst/>
          </a:prstGeom>
          <a:noFill/>
          <a:ln>
            <a:noFill/>
          </a:ln>
        </p:spPr>
        <p:txBody>
          <a:bodyPr spcFirstLastPara="1" wrap="square" lIns="91425" tIns="91425" rIns="91425" bIns="91425" anchor="ctr" anchorCtr="0"/>
          <a:lstStyle>
            <a:lvl1pPr marL="0" marR="0" lvl="0" indent="0" algn="r" rtl="0">
              <a:spcBef>
                <a:spcPts val="0"/>
              </a:spcBef>
              <a:spcAft>
                <a:spcPts val="0"/>
              </a:spcAft>
              <a:buSzPts val="1400"/>
              <a:buNone/>
              <a:defRPr sz="1200" b="0" i="0" u="none" strike="noStrike" cap="none">
                <a:solidFill>
                  <a:schemeClr val="lt2"/>
                </a:solidFill>
                <a:latin typeface="Trebuchet MS"/>
                <a:ea typeface="Trebuchet MS"/>
                <a:cs typeface="Trebuchet MS"/>
                <a:sym typeface="Trebuchet MS"/>
              </a:defRPr>
            </a:lvl1pPr>
            <a:lvl2pPr marL="457200" marR="0" lvl="1"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L="2286000" marR="0" lvl="5"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L="2743200" marR="0" lvl="6"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L="3200400" marR="0" lvl="7"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L="3657600" marR="0" lvl="8"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43" name="Shape 143"/>
          <p:cNvSpPr txBox="1">
            <a:spLocks noGrp="1"/>
          </p:cNvSpPr>
          <p:nvPr>
            <p:ph type="sldNum" idx="12"/>
          </p:nvPr>
        </p:nvSpPr>
        <p:spPr>
          <a:xfrm>
            <a:off x="8404225" y="219075"/>
            <a:ext cx="493800" cy="3651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spcAft>
                <a:spcPts val="0"/>
              </a:spcAft>
              <a:buNone/>
              <a:defRPr sz="1200" b="0" i="0" u="none" strike="noStrike" cap="none">
                <a:solidFill>
                  <a:schemeClr val="dk2"/>
                </a:solidFill>
                <a:latin typeface="Trebuchet MS"/>
                <a:ea typeface="Trebuchet MS"/>
                <a:cs typeface="Trebuchet MS"/>
                <a:sym typeface="Trebuchet MS"/>
              </a:defRPr>
            </a:lvl1pPr>
            <a:lvl2pPr marL="0" marR="0" lvl="1" indent="0" algn="r" rtl="0">
              <a:spcBef>
                <a:spcPts val="0"/>
              </a:spcBef>
              <a:spcAft>
                <a:spcPts val="0"/>
              </a:spcAft>
              <a:buNone/>
              <a:defRPr sz="1200" b="0" i="0" u="none" strike="noStrike" cap="none">
                <a:solidFill>
                  <a:schemeClr val="dk2"/>
                </a:solidFill>
                <a:latin typeface="Trebuchet MS"/>
                <a:ea typeface="Trebuchet MS"/>
                <a:cs typeface="Trebuchet MS"/>
                <a:sym typeface="Trebuchet MS"/>
              </a:defRPr>
            </a:lvl2pPr>
            <a:lvl3pPr marL="0" marR="0" lvl="2" indent="0" algn="r" rtl="0">
              <a:spcBef>
                <a:spcPts val="0"/>
              </a:spcBef>
              <a:spcAft>
                <a:spcPts val="0"/>
              </a:spcAft>
              <a:buNone/>
              <a:defRPr sz="1200" b="0" i="0" u="none" strike="noStrike" cap="none">
                <a:solidFill>
                  <a:schemeClr val="dk2"/>
                </a:solidFill>
                <a:latin typeface="Trebuchet MS"/>
                <a:ea typeface="Trebuchet MS"/>
                <a:cs typeface="Trebuchet MS"/>
                <a:sym typeface="Trebuchet MS"/>
              </a:defRPr>
            </a:lvl3pPr>
            <a:lvl4pPr marL="0" marR="0" lvl="3" indent="0" algn="r" rtl="0">
              <a:spcBef>
                <a:spcPts val="0"/>
              </a:spcBef>
              <a:spcAft>
                <a:spcPts val="0"/>
              </a:spcAft>
              <a:buNone/>
              <a:defRPr sz="1200" b="0" i="0" u="none" strike="noStrike" cap="none">
                <a:solidFill>
                  <a:schemeClr val="dk2"/>
                </a:solidFill>
                <a:latin typeface="Trebuchet MS"/>
                <a:ea typeface="Trebuchet MS"/>
                <a:cs typeface="Trebuchet MS"/>
                <a:sym typeface="Trebuchet MS"/>
              </a:defRPr>
            </a:lvl4pPr>
            <a:lvl5pPr marL="0" marR="0" lvl="4" indent="0" algn="r" rtl="0">
              <a:spcBef>
                <a:spcPts val="0"/>
              </a:spcBef>
              <a:spcAft>
                <a:spcPts val="0"/>
              </a:spcAft>
              <a:buNone/>
              <a:defRPr sz="1200" b="0" i="0" u="none" strike="noStrike" cap="none">
                <a:solidFill>
                  <a:schemeClr val="dk2"/>
                </a:solidFill>
                <a:latin typeface="Trebuchet MS"/>
                <a:ea typeface="Trebuchet MS"/>
                <a:cs typeface="Trebuchet MS"/>
                <a:sym typeface="Trebuchet MS"/>
              </a:defRPr>
            </a:lvl5pPr>
            <a:lvl6pPr marL="0" marR="0" lvl="5" indent="0" algn="r" rtl="0">
              <a:spcBef>
                <a:spcPts val="0"/>
              </a:spcBef>
              <a:spcAft>
                <a:spcPts val="0"/>
              </a:spcAft>
              <a:buNone/>
              <a:defRPr sz="1200" b="0" i="0" u="none" strike="noStrike" cap="none">
                <a:solidFill>
                  <a:schemeClr val="dk2"/>
                </a:solidFill>
                <a:latin typeface="Trebuchet MS"/>
                <a:ea typeface="Trebuchet MS"/>
                <a:cs typeface="Trebuchet MS"/>
                <a:sym typeface="Trebuchet MS"/>
              </a:defRPr>
            </a:lvl6pPr>
            <a:lvl7pPr marL="0" marR="0" lvl="6" indent="0" algn="r" rtl="0">
              <a:spcBef>
                <a:spcPts val="0"/>
              </a:spcBef>
              <a:spcAft>
                <a:spcPts val="0"/>
              </a:spcAft>
              <a:buNone/>
              <a:defRPr sz="1200" b="0" i="0" u="none" strike="noStrike" cap="none">
                <a:solidFill>
                  <a:schemeClr val="dk2"/>
                </a:solidFill>
                <a:latin typeface="Trebuchet MS"/>
                <a:ea typeface="Trebuchet MS"/>
                <a:cs typeface="Trebuchet MS"/>
                <a:sym typeface="Trebuchet MS"/>
              </a:defRPr>
            </a:lvl7pPr>
            <a:lvl8pPr marL="0" marR="0" lvl="7" indent="0" algn="r" rtl="0">
              <a:spcBef>
                <a:spcPts val="0"/>
              </a:spcBef>
              <a:spcAft>
                <a:spcPts val="0"/>
              </a:spcAft>
              <a:buNone/>
              <a:defRPr sz="1200" b="0" i="0" u="none" strike="noStrike" cap="none">
                <a:solidFill>
                  <a:schemeClr val="dk2"/>
                </a:solidFill>
                <a:latin typeface="Trebuchet MS"/>
                <a:ea typeface="Trebuchet MS"/>
                <a:cs typeface="Trebuchet MS"/>
                <a:sym typeface="Trebuchet MS"/>
              </a:defRPr>
            </a:lvl8pPr>
            <a:lvl9pPr marL="0" marR="0" lvl="8" indent="0" algn="r" rtl="0">
              <a:spcBef>
                <a:spcPts val="0"/>
              </a:spcBef>
              <a:spcAft>
                <a:spcPts val="0"/>
              </a:spcAft>
              <a:buNone/>
              <a:defRPr sz="1200" b="0" i="0" u="none" strike="noStrike" cap="none">
                <a:solidFill>
                  <a:schemeClr val="dk2"/>
                </a:solidFill>
                <a:latin typeface="Trebuchet MS"/>
                <a:ea typeface="Trebuchet MS"/>
                <a:cs typeface="Trebuchet MS"/>
                <a:sym typeface="Trebuchet MS"/>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4"/>
        <p:cNvGrpSpPr/>
        <p:nvPr/>
      </p:nvGrpSpPr>
      <p:grpSpPr>
        <a:xfrm>
          <a:off x="0" y="0"/>
          <a:ext cx="0" cy="0"/>
          <a:chOff x="0" y="0"/>
          <a:chExt cx="0" cy="0"/>
        </a:xfrm>
      </p:grpSpPr>
      <p:pic>
        <p:nvPicPr>
          <p:cNvPr id="25" name="Shape 25" descr="Overlay-ContentSlides.png"/>
          <p:cNvPicPr preferRelativeResize="0"/>
          <p:nvPr/>
        </p:nvPicPr>
        <p:blipFill rotWithShape="1">
          <a:blip r:embed="rId2">
            <a:alphaModFix/>
          </a:blip>
          <a:srcRect/>
          <a:stretch/>
        </p:blipFill>
        <p:spPr>
          <a:xfrm>
            <a:off x="150813" y="187325"/>
            <a:ext cx="8828100" cy="6481800"/>
          </a:xfrm>
          <a:prstGeom prst="rect">
            <a:avLst/>
          </a:prstGeom>
          <a:noFill/>
          <a:ln>
            <a:noFill/>
          </a:ln>
        </p:spPr>
      </p:pic>
      <p:sp>
        <p:nvSpPr>
          <p:cNvPr id="26" name="Shape 26"/>
          <p:cNvSpPr txBox="1">
            <a:spLocks noGrp="1"/>
          </p:cNvSpPr>
          <p:nvPr>
            <p:ph type="title"/>
          </p:nvPr>
        </p:nvSpPr>
        <p:spPr>
          <a:xfrm>
            <a:off x="779463" y="381000"/>
            <a:ext cx="7583400" cy="1044600"/>
          </a:xfrm>
          <a:prstGeom prst="rect">
            <a:avLst/>
          </a:prstGeom>
          <a:noFill/>
          <a:ln>
            <a:noFill/>
          </a:ln>
        </p:spPr>
        <p:txBody>
          <a:bodyPr spcFirstLastPara="1" wrap="square" lIns="91425" tIns="91425" rIns="91425" bIns="91425" anchor="b" anchorCtr="0"/>
          <a:lstStyle>
            <a:lvl1pPr marL="0" marR="0" lvl="0" indent="0" algn="l" rtl="0">
              <a:spcBef>
                <a:spcPts val="0"/>
              </a:spcBef>
              <a:spcAft>
                <a:spcPts val="0"/>
              </a:spcAft>
              <a:buSzPts val="1400"/>
              <a:buNone/>
              <a:defRPr sz="3800" b="0" i="0" u="none" strike="noStrike" cap="none">
                <a:solidFill>
                  <a:srgbClr val="001D4D"/>
                </a:solidFill>
                <a:latin typeface="Trebuchet MS"/>
                <a:ea typeface="Trebuchet MS"/>
                <a:cs typeface="Trebuchet MS"/>
                <a:sym typeface="Trebuchet MS"/>
              </a:defRPr>
            </a:lvl1pPr>
            <a:lvl2pPr marL="0" marR="0" lvl="1" indent="0" algn="l" rtl="0">
              <a:spcBef>
                <a:spcPts val="0"/>
              </a:spcBef>
              <a:spcAft>
                <a:spcPts val="0"/>
              </a:spcAft>
              <a:buSzPts val="1400"/>
              <a:buNone/>
              <a:defRPr sz="3800" b="0" i="0" u="none" strike="noStrike" cap="none">
                <a:solidFill>
                  <a:srgbClr val="001D4D"/>
                </a:solidFill>
                <a:latin typeface="Trebuchet MS"/>
                <a:ea typeface="Trebuchet MS"/>
                <a:cs typeface="Trebuchet MS"/>
                <a:sym typeface="Trebuchet MS"/>
              </a:defRPr>
            </a:lvl2pPr>
            <a:lvl3pPr marL="0" marR="0" lvl="2" indent="0" algn="l" rtl="0">
              <a:spcBef>
                <a:spcPts val="0"/>
              </a:spcBef>
              <a:spcAft>
                <a:spcPts val="0"/>
              </a:spcAft>
              <a:buSzPts val="1400"/>
              <a:buNone/>
              <a:defRPr sz="3800" b="0" i="0" u="none" strike="noStrike" cap="none">
                <a:solidFill>
                  <a:srgbClr val="001D4D"/>
                </a:solidFill>
                <a:latin typeface="Trebuchet MS"/>
                <a:ea typeface="Trebuchet MS"/>
                <a:cs typeface="Trebuchet MS"/>
                <a:sym typeface="Trebuchet MS"/>
              </a:defRPr>
            </a:lvl3pPr>
            <a:lvl4pPr marL="0" marR="0" lvl="3" indent="0" algn="l" rtl="0">
              <a:spcBef>
                <a:spcPts val="0"/>
              </a:spcBef>
              <a:spcAft>
                <a:spcPts val="0"/>
              </a:spcAft>
              <a:buSzPts val="1400"/>
              <a:buNone/>
              <a:defRPr sz="3800" b="0" i="0" u="none" strike="noStrike" cap="none">
                <a:solidFill>
                  <a:srgbClr val="001D4D"/>
                </a:solidFill>
                <a:latin typeface="Trebuchet MS"/>
                <a:ea typeface="Trebuchet MS"/>
                <a:cs typeface="Trebuchet MS"/>
                <a:sym typeface="Trebuchet MS"/>
              </a:defRPr>
            </a:lvl4pPr>
            <a:lvl5pPr marL="0" marR="0" lvl="4" indent="0" algn="l" rtl="0">
              <a:spcBef>
                <a:spcPts val="0"/>
              </a:spcBef>
              <a:spcAft>
                <a:spcPts val="0"/>
              </a:spcAft>
              <a:buSzPts val="1400"/>
              <a:buNone/>
              <a:defRPr sz="3800" b="0" i="0" u="none" strike="noStrike" cap="none">
                <a:solidFill>
                  <a:srgbClr val="001D4D"/>
                </a:solidFill>
                <a:latin typeface="Trebuchet MS"/>
                <a:ea typeface="Trebuchet MS"/>
                <a:cs typeface="Trebuchet MS"/>
                <a:sym typeface="Trebuchet MS"/>
              </a:defRPr>
            </a:lvl5pPr>
            <a:lvl6pPr marL="457200" marR="0" lvl="5" indent="0" algn="l" rtl="0">
              <a:spcBef>
                <a:spcPts val="0"/>
              </a:spcBef>
              <a:spcAft>
                <a:spcPts val="0"/>
              </a:spcAft>
              <a:buSzPts val="1400"/>
              <a:buNone/>
              <a:defRPr sz="3800" b="0" i="0" u="none" strike="noStrike" cap="none">
                <a:solidFill>
                  <a:srgbClr val="001D4D"/>
                </a:solidFill>
                <a:latin typeface="Trebuchet MS"/>
                <a:ea typeface="Trebuchet MS"/>
                <a:cs typeface="Trebuchet MS"/>
                <a:sym typeface="Trebuchet MS"/>
              </a:defRPr>
            </a:lvl6pPr>
            <a:lvl7pPr marL="914400" marR="0" lvl="6" indent="0" algn="l" rtl="0">
              <a:spcBef>
                <a:spcPts val="0"/>
              </a:spcBef>
              <a:spcAft>
                <a:spcPts val="0"/>
              </a:spcAft>
              <a:buSzPts val="1400"/>
              <a:buNone/>
              <a:defRPr sz="3800" b="0" i="0" u="none" strike="noStrike" cap="none">
                <a:solidFill>
                  <a:srgbClr val="001D4D"/>
                </a:solidFill>
                <a:latin typeface="Trebuchet MS"/>
                <a:ea typeface="Trebuchet MS"/>
                <a:cs typeface="Trebuchet MS"/>
                <a:sym typeface="Trebuchet MS"/>
              </a:defRPr>
            </a:lvl7pPr>
            <a:lvl8pPr marL="1371600" marR="0" lvl="7" indent="0" algn="l" rtl="0">
              <a:spcBef>
                <a:spcPts val="0"/>
              </a:spcBef>
              <a:spcAft>
                <a:spcPts val="0"/>
              </a:spcAft>
              <a:buSzPts val="1400"/>
              <a:buNone/>
              <a:defRPr sz="3800" b="0" i="0" u="none" strike="noStrike" cap="none">
                <a:solidFill>
                  <a:srgbClr val="001D4D"/>
                </a:solidFill>
                <a:latin typeface="Trebuchet MS"/>
                <a:ea typeface="Trebuchet MS"/>
                <a:cs typeface="Trebuchet MS"/>
                <a:sym typeface="Trebuchet MS"/>
              </a:defRPr>
            </a:lvl8pPr>
            <a:lvl9pPr marL="1828800" marR="0" lvl="8" indent="0" algn="l" rtl="0">
              <a:spcBef>
                <a:spcPts val="0"/>
              </a:spcBef>
              <a:spcAft>
                <a:spcPts val="0"/>
              </a:spcAft>
              <a:buSzPts val="1400"/>
              <a:buNone/>
              <a:defRPr sz="3800" b="0" i="0" u="none" strike="noStrike" cap="none">
                <a:solidFill>
                  <a:srgbClr val="001D4D"/>
                </a:solidFill>
                <a:latin typeface="Trebuchet MS"/>
                <a:ea typeface="Trebuchet MS"/>
                <a:cs typeface="Trebuchet MS"/>
                <a:sym typeface="Trebuchet MS"/>
              </a:defRPr>
            </a:lvl9pPr>
          </a:lstStyle>
          <a:p>
            <a:endParaRPr/>
          </a:p>
        </p:txBody>
      </p:sp>
      <p:sp>
        <p:nvSpPr>
          <p:cNvPr id="27" name="Shape 27"/>
          <p:cNvSpPr txBox="1">
            <a:spLocks noGrp="1"/>
          </p:cNvSpPr>
          <p:nvPr>
            <p:ph type="body" idx="1"/>
          </p:nvPr>
        </p:nvSpPr>
        <p:spPr>
          <a:xfrm>
            <a:off x="779463" y="1828800"/>
            <a:ext cx="7583400" cy="4208400"/>
          </a:xfrm>
          <a:prstGeom prst="rect">
            <a:avLst/>
          </a:prstGeom>
          <a:noFill/>
          <a:ln>
            <a:noFill/>
          </a:ln>
        </p:spPr>
        <p:txBody>
          <a:bodyPr spcFirstLastPara="1" wrap="square" lIns="91425" tIns="91425" rIns="91425" bIns="91425" anchor="t" anchorCtr="0"/>
          <a:lstStyle>
            <a:lvl1pPr marL="457200" marR="0" lvl="0" indent="-368300" algn="l" rtl="0">
              <a:spcBef>
                <a:spcPts val="2000"/>
              </a:spcBef>
              <a:spcAft>
                <a:spcPts val="0"/>
              </a:spcAft>
              <a:buClr>
                <a:srgbClr val="001D4D"/>
              </a:buClr>
              <a:buSzPts val="2200"/>
              <a:buFont typeface="Noto Sans Symbols"/>
              <a:buChar char="●"/>
              <a:defRPr sz="2200" b="0" i="0" u="none" strike="noStrike" cap="none">
                <a:solidFill>
                  <a:srgbClr val="001D4D"/>
                </a:solidFill>
                <a:latin typeface="Trebuchet MS"/>
                <a:ea typeface="Trebuchet MS"/>
                <a:cs typeface="Trebuchet MS"/>
                <a:sym typeface="Trebuchet MS"/>
              </a:defRPr>
            </a:lvl1pPr>
            <a:lvl2pPr marL="914400" marR="0" lvl="1" indent="-355600" algn="l" rtl="0">
              <a:spcBef>
                <a:spcPts val="600"/>
              </a:spcBef>
              <a:spcAft>
                <a:spcPts val="0"/>
              </a:spcAft>
              <a:buClr>
                <a:srgbClr val="001D4D"/>
              </a:buClr>
              <a:buSzPts val="2000"/>
              <a:buFont typeface="Noto Sans Symbols"/>
              <a:buChar char="●"/>
              <a:defRPr sz="2000" b="0" i="0" u="none" strike="noStrike" cap="none">
                <a:solidFill>
                  <a:srgbClr val="001D4D"/>
                </a:solidFill>
                <a:latin typeface="Trebuchet MS"/>
                <a:ea typeface="Trebuchet MS"/>
                <a:cs typeface="Trebuchet MS"/>
                <a:sym typeface="Trebuchet MS"/>
              </a:defRPr>
            </a:lvl2pPr>
            <a:lvl3pPr marL="1371600" marR="0" lvl="2" indent="-342900" algn="l" rtl="0">
              <a:spcBef>
                <a:spcPts val="600"/>
              </a:spcBef>
              <a:spcAft>
                <a:spcPts val="0"/>
              </a:spcAft>
              <a:buClr>
                <a:srgbClr val="001D4D"/>
              </a:buClr>
              <a:buSzPts val="1800"/>
              <a:buFont typeface="Noto Sans Symbols"/>
              <a:buChar char="●"/>
              <a:defRPr sz="1800" b="0" i="0" u="none" strike="noStrike" cap="none">
                <a:solidFill>
                  <a:srgbClr val="001D4D"/>
                </a:solidFill>
                <a:latin typeface="Trebuchet MS"/>
                <a:ea typeface="Trebuchet MS"/>
                <a:cs typeface="Trebuchet MS"/>
                <a:sym typeface="Trebuchet MS"/>
              </a:defRPr>
            </a:lvl3pPr>
            <a:lvl4pPr marL="1828800" marR="0" lvl="3" indent="-342900" algn="l" rtl="0">
              <a:spcBef>
                <a:spcPts val="600"/>
              </a:spcBef>
              <a:spcAft>
                <a:spcPts val="0"/>
              </a:spcAft>
              <a:buClr>
                <a:srgbClr val="001D4D"/>
              </a:buClr>
              <a:buSzPts val="1800"/>
              <a:buFont typeface="Noto Sans Symbols"/>
              <a:buChar char="●"/>
              <a:defRPr sz="1800" b="0" i="0" u="none" strike="noStrike" cap="none">
                <a:solidFill>
                  <a:srgbClr val="001D4D"/>
                </a:solidFill>
                <a:latin typeface="Trebuchet MS"/>
                <a:ea typeface="Trebuchet MS"/>
                <a:cs typeface="Trebuchet MS"/>
                <a:sym typeface="Trebuchet MS"/>
              </a:defRPr>
            </a:lvl4pPr>
            <a:lvl5pPr marL="2286000" marR="0" lvl="4" indent="-342900" algn="l" rtl="0">
              <a:spcBef>
                <a:spcPts val="600"/>
              </a:spcBef>
              <a:spcAft>
                <a:spcPts val="0"/>
              </a:spcAft>
              <a:buClr>
                <a:srgbClr val="001D4D"/>
              </a:buClr>
              <a:buSzPts val="1800"/>
              <a:buFont typeface="Noto Sans Symbols"/>
              <a:buChar char="●"/>
              <a:defRPr sz="1800" b="0" i="0" u="none" strike="noStrike" cap="none">
                <a:solidFill>
                  <a:srgbClr val="001D4D"/>
                </a:solidFill>
                <a:latin typeface="Trebuchet MS"/>
                <a:ea typeface="Trebuchet MS"/>
                <a:cs typeface="Trebuchet MS"/>
                <a:sym typeface="Trebuchet MS"/>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Trebuchet MS"/>
                <a:ea typeface="Trebuchet MS"/>
                <a:cs typeface="Trebuchet MS"/>
                <a:sym typeface="Trebuchet MS"/>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Trebuchet MS"/>
                <a:ea typeface="Trebuchet MS"/>
                <a:cs typeface="Trebuchet MS"/>
                <a:sym typeface="Trebuchet MS"/>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Trebuchet MS"/>
                <a:ea typeface="Trebuchet MS"/>
                <a:cs typeface="Trebuchet MS"/>
                <a:sym typeface="Trebuchet MS"/>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Trebuchet MS"/>
                <a:ea typeface="Trebuchet MS"/>
                <a:cs typeface="Trebuchet MS"/>
                <a:sym typeface="Trebuchet MS"/>
              </a:defRPr>
            </a:lvl9pPr>
          </a:lstStyle>
          <a:p>
            <a:endParaRPr/>
          </a:p>
        </p:txBody>
      </p:sp>
      <p:sp>
        <p:nvSpPr>
          <p:cNvPr id="28" name="Shape 28"/>
          <p:cNvSpPr txBox="1">
            <a:spLocks noGrp="1"/>
          </p:cNvSpPr>
          <p:nvPr>
            <p:ph type="dt" idx="10"/>
          </p:nvPr>
        </p:nvSpPr>
        <p:spPr>
          <a:xfrm>
            <a:off x="381000" y="6288088"/>
            <a:ext cx="1887600" cy="365100"/>
          </a:xfrm>
          <a:prstGeom prst="rect">
            <a:avLst/>
          </a:prstGeom>
          <a:noFill/>
          <a:ln>
            <a:noFill/>
          </a:ln>
        </p:spPr>
        <p:txBody>
          <a:bodyPr spcFirstLastPara="1" wrap="square" lIns="91425" tIns="91425" rIns="91425" bIns="91425" anchor="ctr" anchorCtr="0"/>
          <a:lstStyle>
            <a:lvl1pPr marL="0" marR="0" lvl="0" indent="0" algn="l" rtl="0">
              <a:spcBef>
                <a:spcPts val="0"/>
              </a:spcBef>
              <a:spcAft>
                <a:spcPts val="0"/>
              </a:spcAft>
              <a:buSzPts val="1400"/>
              <a:buNone/>
              <a:defRPr sz="1200" b="0" i="0" u="none" strike="noStrike" cap="none">
                <a:solidFill>
                  <a:schemeClr val="lt2"/>
                </a:solidFill>
                <a:latin typeface="Trebuchet MS"/>
                <a:ea typeface="Trebuchet MS"/>
                <a:cs typeface="Trebuchet MS"/>
                <a:sym typeface="Trebuchet MS"/>
              </a:defRPr>
            </a:lvl1pPr>
            <a:lvl2pPr marL="457200" marR="0" lvl="1"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L="2286000" marR="0" lvl="5"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L="2743200" marR="0" lvl="6"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L="3200400" marR="0" lvl="7"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L="3657600" marR="0" lvl="8"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29" name="Shape 29"/>
          <p:cNvSpPr txBox="1">
            <a:spLocks noGrp="1"/>
          </p:cNvSpPr>
          <p:nvPr>
            <p:ph type="ftr" idx="11"/>
          </p:nvPr>
        </p:nvSpPr>
        <p:spPr>
          <a:xfrm>
            <a:off x="3305175" y="6288088"/>
            <a:ext cx="5238900" cy="365100"/>
          </a:xfrm>
          <a:prstGeom prst="rect">
            <a:avLst/>
          </a:prstGeom>
          <a:noFill/>
          <a:ln>
            <a:noFill/>
          </a:ln>
        </p:spPr>
        <p:txBody>
          <a:bodyPr spcFirstLastPara="1" wrap="square" lIns="91425" tIns="91425" rIns="91425" bIns="91425" anchor="ctr" anchorCtr="0"/>
          <a:lstStyle>
            <a:lvl1pPr marL="0" marR="0" lvl="0" indent="0" algn="r" rtl="0">
              <a:spcBef>
                <a:spcPts val="0"/>
              </a:spcBef>
              <a:spcAft>
                <a:spcPts val="0"/>
              </a:spcAft>
              <a:buSzPts val="1400"/>
              <a:buNone/>
              <a:defRPr sz="1200" b="0" i="0" u="none" strike="noStrike" cap="none">
                <a:solidFill>
                  <a:schemeClr val="lt2"/>
                </a:solidFill>
                <a:latin typeface="Trebuchet MS"/>
                <a:ea typeface="Trebuchet MS"/>
                <a:cs typeface="Trebuchet MS"/>
                <a:sym typeface="Trebuchet MS"/>
              </a:defRPr>
            </a:lvl1pPr>
            <a:lvl2pPr marL="457200" marR="0" lvl="1"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L="2286000" marR="0" lvl="5"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L="2743200" marR="0" lvl="6"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L="3200400" marR="0" lvl="7"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L="3657600" marR="0" lvl="8"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30" name="Shape 30"/>
          <p:cNvSpPr txBox="1">
            <a:spLocks noGrp="1"/>
          </p:cNvSpPr>
          <p:nvPr>
            <p:ph type="sldNum" idx="12"/>
          </p:nvPr>
        </p:nvSpPr>
        <p:spPr>
          <a:xfrm>
            <a:off x="8404225" y="219075"/>
            <a:ext cx="493800" cy="3651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spcAft>
                <a:spcPts val="0"/>
              </a:spcAft>
              <a:buNone/>
              <a:defRPr sz="1200" b="0" i="0" u="none" strike="noStrike" cap="none">
                <a:solidFill>
                  <a:schemeClr val="dk2"/>
                </a:solidFill>
                <a:latin typeface="Trebuchet MS"/>
                <a:ea typeface="Trebuchet MS"/>
                <a:cs typeface="Trebuchet MS"/>
                <a:sym typeface="Trebuchet MS"/>
              </a:defRPr>
            </a:lvl1pPr>
            <a:lvl2pPr marL="0" marR="0" lvl="1" indent="0" algn="r" rtl="0">
              <a:spcBef>
                <a:spcPts val="0"/>
              </a:spcBef>
              <a:spcAft>
                <a:spcPts val="0"/>
              </a:spcAft>
              <a:buNone/>
              <a:defRPr sz="1200" b="0" i="0" u="none" strike="noStrike" cap="none">
                <a:solidFill>
                  <a:schemeClr val="dk2"/>
                </a:solidFill>
                <a:latin typeface="Trebuchet MS"/>
                <a:ea typeface="Trebuchet MS"/>
                <a:cs typeface="Trebuchet MS"/>
                <a:sym typeface="Trebuchet MS"/>
              </a:defRPr>
            </a:lvl2pPr>
            <a:lvl3pPr marL="0" marR="0" lvl="2" indent="0" algn="r" rtl="0">
              <a:spcBef>
                <a:spcPts val="0"/>
              </a:spcBef>
              <a:spcAft>
                <a:spcPts val="0"/>
              </a:spcAft>
              <a:buNone/>
              <a:defRPr sz="1200" b="0" i="0" u="none" strike="noStrike" cap="none">
                <a:solidFill>
                  <a:schemeClr val="dk2"/>
                </a:solidFill>
                <a:latin typeface="Trebuchet MS"/>
                <a:ea typeface="Trebuchet MS"/>
                <a:cs typeface="Trebuchet MS"/>
                <a:sym typeface="Trebuchet MS"/>
              </a:defRPr>
            </a:lvl3pPr>
            <a:lvl4pPr marL="0" marR="0" lvl="3" indent="0" algn="r" rtl="0">
              <a:spcBef>
                <a:spcPts val="0"/>
              </a:spcBef>
              <a:spcAft>
                <a:spcPts val="0"/>
              </a:spcAft>
              <a:buNone/>
              <a:defRPr sz="1200" b="0" i="0" u="none" strike="noStrike" cap="none">
                <a:solidFill>
                  <a:schemeClr val="dk2"/>
                </a:solidFill>
                <a:latin typeface="Trebuchet MS"/>
                <a:ea typeface="Trebuchet MS"/>
                <a:cs typeface="Trebuchet MS"/>
                <a:sym typeface="Trebuchet MS"/>
              </a:defRPr>
            </a:lvl4pPr>
            <a:lvl5pPr marL="0" marR="0" lvl="4" indent="0" algn="r" rtl="0">
              <a:spcBef>
                <a:spcPts val="0"/>
              </a:spcBef>
              <a:spcAft>
                <a:spcPts val="0"/>
              </a:spcAft>
              <a:buNone/>
              <a:defRPr sz="1200" b="0" i="0" u="none" strike="noStrike" cap="none">
                <a:solidFill>
                  <a:schemeClr val="dk2"/>
                </a:solidFill>
                <a:latin typeface="Trebuchet MS"/>
                <a:ea typeface="Trebuchet MS"/>
                <a:cs typeface="Trebuchet MS"/>
                <a:sym typeface="Trebuchet MS"/>
              </a:defRPr>
            </a:lvl5pPr>
            <a:lvl6pPr marL="0" marR="0" lvl="5" indent="0" algn="r" rtl="0">
              <a:spcBef>
                <a:spcPts val="0"/>
              </a:spcBef>
              <a:spcAft>
                <a:spcPts val="0"/>
              </a:spcAft>
              <a:buNone/>
              <a:defRPr sz="1200" b="0" i="0" u="none" strike="noStrike" cap="none">
                <a:solidFill>
                  <a:schemeClr val="dk2"/>
                </a:solidFill>
                <a:latin typeface="Trebuchet MS"/>
                <a:ea typeface="Trebuchet MS"/>
                <a:cs typeface="Trebuchet MS"/>
                <a:sym typeface="Trebuchet MS"/>
              </a:defRPr>
            </a:lvl6pPr>
            <a:lvl7pPr marL="0" marR="0" lvl="6" indent="0" algn="r" rtl="0">
              <a:spcBef>
                <a:spcPts val="0"/>
              </a:spcBef>
              <a:spcAft>
                <a:spcPts val="0"/>
              </a:spcAft>
              <a:buNone/>
              <a:defRPr sz="1200" b="0" i="0" u="none" strike="noStrike" cap="none">
                <a:solidFill>
                  <a:schemeClr val="dk2"/>
                </a:solidFill>
                <a:latin typeface="Trebuchet MS"/>
                <a:ea typeface="Trebuchet MS"/>
                <a:cs typeface="Trebuchet MS"/>
                <a:sym typeface="Trebuchet MS"/>
              </a:defRPr>
            </a:lvl7pPr>
            <a:lvl8pPr marL="0" marR="0" lvl="7" indent="0" algn="r" rtl="0">
              <a:spcBef>
                <a:spcPts val="0"/>
              </a:spcBef>
              <a:spcAft>
                <a:spcPts val="0"/>
              </a:spcAft>
              <a:buNone/>
              <a:defRPr sz="1200" b="0" i="0" u="none" strike="noStrike" cap="none">
                <a:solidFill>
                  <a:schemeClr val="dk2"/>
                </a:solidFill>
                <a:latin typeface="Trebuchet MS"/>
                <a:ea typeface="Trebuchet MS"/>
                <a:cs typeface="Trebuchet MS"/>
                <a:sym typeface="Trebuchet MS"/>
              </a:defRPr>
            </a:lvl8pPr>
            <a:lvl9pPr marL="0" marR="0" lvl="8" indent="0" algn="r" rtl="0">
              <a:spcBef>
                <a:spcPts val="0"/>
              </a:spcBef>
              <a:spcAft>
                <a:spcPts val="0"/>
              </a:spcAft>
              <a:buNone/>
              <a:defRPr sz="1200" b="0" i="0" u="none" strike="noStrike" cap="none">
                <a:solidFill>
                  <a:schemeClr val="dk2"/>
                </a:solidFill>
                <a:latin typeface="Trebuchet MS"/>
                <a:ea typeface="Trebuchet MS"/>
                <a:cs typeface="Trebuchet MS"/>
                <a:sym typeface="Trebuchet MS"/>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1"/>
        <p:cNvGrpSpPr/>
        <p:nvPr/>
      </p:nvGrpSpPr>
      <p:grpSpPr>
        <a:xfrm>
          <a:off x="0" y="0"/>
          <a:ext cx="0" cy="0"/>
          <a:chOff x="0" y="0"/>
          <a:chExt cx="0" cy="0"/>
        </a:xfrm>
      </p:grpSpPr>
      <p:pic>
        <p:nvPicPr>
          <p:cNvPr id="32" name="Shape 32" descr="Overlay-SectionHeader.png"/>
          <p:cNvPicPr preferRelativeResize="0"/>
          <p:nvPr/>
        </p:nvPicPr>
        <p:blipFill rotWithShape="1">
          <a:blip r:embed="rId2">
            <a:alphaModFix/>
          </a:blip>
          <a:srcRect/>
          <a:stretch/>
        </p:blipFill>
        <p:spPr>
          <a:xfrm>
            <a:off x="381000" y="0"/>
            <a:ext cx="8826600" cy="6483300"/>
          </a:xfrm>
          <a:prstGeom prst="rect">
            <a:avLst/>
          </a:prstGeom>
          <a:noFill/>
          <a:ln>
            <a:noFill/>
          </a:ln>
        </p:spPr>
      </p:pic>
      <p:sp>
        <p:nvSpPr>
          <p:cNvPr id="33" name="Shape 33"/>
          <p:cNvSpPr txBox="1">
            <a:spLocks noGrp="1"/>
          </p:cNvSpPr>
          <p:nvPr>
            <p:ph type="title"/>
          </p:nvPr>
        </p:nvSpPr>
        <p:spPr>
          <a:xfrm>
            <a:off x="779463" y="2591360"/>
            <a:ext cx="7583400" cy="1362000"/>
          </a:xfrm>
          <a:prstGeom prst="rect">
            <a:avLst/>
          </a:prstGeom>
          <a:noFill/>
          <a:ln>
            <a:noFill/>
          </a:ln>
        </p:spPr>
        <p:txBody>
          <a:bodyPr spcFirstLastPara="1" wrap="square" lIns="91425" tIns="91425" rIns="91425" bIns="91425" anchor="b" anchorCtr="0"/>
          <a:lstStyle>
            <a:lvl1pPr marL="0" marR="0" lvl="0" indent="0" algn="l" rtl="0">
              <a:spcBef>
                <a:spcPts val="0"/>
              </a:spcBef>
              <a:spcAft>
                <a:spcPts val="0"/>
              </a:spcAft>
              <a:buSzPts val="1400"/>
              <a:buNone/>
              <a:defRPr sz="4400" b="1" i="0" u="none" strike="noStrike" cap="none">
                <a:solidFill>
                  <a:srgbClr val="001D4D"/>
                </a:solidFill>
                <a:latin typeface="Trebuchet MS"/>
                <a:ea typeface="Trebuchet MS"/>
                <a:cs typeface="Trebuchet MS"/>
                <a:sym typeface="Trebuchet MS"/>
              </a:defRPr>
            </a:lvl1pPr>
            <a:lvl2pPr marL="0" marR="0" lvl="1" indent="0" algn="l" rtl="0">
              <a:spcBef>
                <a:spcPts val="0"/>
              </a:spcBef>
              <a:spcAft>
                <a:spcPts val="0"/>
              </a:spcAft>
              <a:buSzPts val="1400"/>
              <a:buNone/>
              <a:defRPr sz="3800" b="0" i="0" u="none" strike="noStrike" cap="none">
                <a:solidFill>
                  <a:srgbClr val="001D4D"/>
                </a:solidFill>
                <a:latin typeface="Trebuchet MS"/>
                <a:ea typeface="Trebuchet MS"/>
                <a:cs typeface="Trebuchet MS"/>
                <a:sym typeface="Trebuchet MS"/>
              </a:defRPr>
            </a:lvl2pPr>
            <a:lvl3pPr marL="0" marR="0" lvl="2" indent="0" algn="l" rtl="0">
              <a:spcBef>
                <a:spcPts val="0"/>
              </a:spcBef>
              <a:spcAft>
                <a:spcPts val="0"/>
              </a:spcAft>
              <a:buSzPts val="1400"/>
              <a:buNone/>
              <a:defRPr sz="3800" b="0" i="0" u="none" strike="noStrike" cap="none">
                <a:solidFill>
                  <a:srgbClr val="001D4D"/>
                </a:solidFill>
                <a:latin typeface="Trebuchet MS"/>
                <a:ea typeface="Trebuchet MS"/>
                <a:cs typeface="Trebuchet MS"/>
                <a:sym typeface="Trebuchet MS"/>
              </a:defRPr>
            </a:lvl3pPr>
            <a:lvl4pPr marL="0" marR="0" lvl="3" indent="0" algn="l" rtl="0">
              <a:spcBef>
                <a:spcPts val="0"/>
              </a:spcBef>
              <a:spcAft>
                <a:spcPts val="0"/>
              </a:spcAft>
              <a:buSzPts val="1400"/>
              <a:buNone/>
              <a:defRPr sz="3800" b="0" i="0" u="none" strike="noStrike" cap="none">
                <a:solidFill>
                  <a:srgbClr val="001D4D"/>
                </a:solidFill>
                <a:latin typeface="Trebuchet MS"/>
                <a:ea typeface="Trebuchet MS"/>
                <a:cs typeface="Trebuchet MS"/>
                <a:sym typeface="Trebuchet MS"/>
              </a:defRPr>
            </a:lvl4pPr>
            <a:lvl5pPr marL="0" marR="0" lvl="4" indent="0" algn="l" rtl="0">
              <a:spcBef>
                <a:spcPts val="0"/>
              </a:spcBef>
              <a:spcAft>
                <a:spcPts val="0"/>
              </a:spcAft>
              <a:buSzPts val="1400"/>
              <a:buNone/>
              <a:defRPr sz="3800" b="0" i="0" u="none" strike="noStrike" cap="none">
                <a:solidFill>
                  <a:srgbClr val="001D4D"/>
                </a:solidFill>
                <a:latin typeface="Trebuchet MS"/>
                <a:ea typeface="Trebuchet MS"/>
                <a:cs typeface="Trebuchet MS"/>
                <a:sym typeface="Trebuchet MS"/>
              </a:defRPr>
            </a:lvl5pPr>
            <a:lvl6pPr marL="457200" marR="0" lvl="5" indent="0" algn="l" rtl="0">
              <a:spcBef>
                <a:spcPts val="0"/>
              </a:spcBef>
              <a:spcAft>
                <a:spcPts val="0"/>
              </a:spcAft>
              <a:buSzPts val="1400"/>
              <a:buNone/>
              <a:defRPr sz="3800" b="0" i="0" u="none" strike="noStrike" cap="none">
                <a:solidFill>
                  <a:srgbClr val="001D4D"/>
                </a:solidFill>
                <a:latin typeface="Trebuchet MS"/>
                <a:ea typeface="Trebuchet MS"/>
                <a:cs typeface="Trebuchet MS"/>
                <a:sym typeface="Trebuchet MS"/>
              </a:defRPr>
            </a:lvl6pPr>
            <a:lvl7pPr marL="914400" marR="0" lvl="6" indent="0" algn="l" rtl="0">
              <a:spcBef>
                <a:spcPts val="0"/>
              </a:spcBef>
              <a:spcAft>
                <a:spcPts val="0"/>
              </a:spcAft>
              <a:buSzPts val="1400"/>
              <a:buNone/>
              <a:defRPr sz="3800" b="0" i="0" u="none" strike="noStrike" cap="none">
                <a:solidFill>
                  <a:srgbClr val="001D4D"/>
                </a:solidFill>
                <a:latin typeface="Trebuchet MS"/>
                <a:ea typeface="Trebuchet MS"/>
                <a:cs typeface="Trebuchet MS"/>
                <a:sym typeface="Trebuchet MS"/>
              </a:defRPr>
            </a:lvl7pPr>
            <a:lvl8pPr marL="1371600" marR="0" lvl="7" indent="0" algn="l" rtl="0">
              <a:spcBef>
                <a:spcPts val="0"/>
              </a:spcBef>
              <a:spcAft>
                <a:spcPts val="0"/>
              </a:spcAft>
              <a:buSzPts val="1400"/>
              <a:buNone/>
              <a:defRPr sz="3800" b="0" i="0" u="none" strike="noStrike" cap="none">
                <a:solidFill>
                  <a:srgbClr val="001D4D"/>
                </a:solidFill>
                <a:latin typeface="Trebuchet MS"/>
                <a:ea typeface="Trebuchet MS"/>
                <a:cs typeface="Trebuchet MS"/>
                <a:sym typeface="Trebuchet MS"/>
              </a:defRPr>
            </a:lvl8pPr>
            <a:lvl9pPr marL="1828800" marR="0" lvl="8" indent="0" algn="l" rtl="0">
              <a:spcBef>
                <a:spcPts val="0"/>
              </a:spcBef>
              <a:spcAft>
                <a:spcPts val="0"/>
              </a:spcAft>
              <a:buSzPts val="1400"/>
              <a:buNone/>
              <a:defRPr sz="3800" b="0" i="0" u="none" strike="noStrike" cap="none">
                <a:solidFill>
                  <a:srgbClr val="001D4D"/>
                </a:solidFill>
                <a:latin typeface="Trebuchet MS"/>
                <a:ea typeface="Trebuchet MS"/>
                <a:cs typeface="Trebuchet MS"/>
                <a:sym typeface="Trebuchet MS"/>
              </a:defRPr>
            </a:lvl9pPr>
          </a:lstStyle>
          <a:p>
            <a:endParaRPr/>
          </a:p>
        </p:txBody>
      </p:sp>
      <p:sp>
        <p:nvSpPr>
          <p:cNvPr id="34" name="Shape 34"/>
          <p:cNvSpPr txBox="1">
            <a:spLocks noGrp="1"/>
          </p:cNvSpPr>
          <p:nvPr>
            <p:ph type="body" idx="1"/>
          </p:nvPr>
        </p:nvSpPr>
        <p:spPr>
          <a:xfrm>
            <a:off x="779463" y="3950354"/>
            <a:ext cx="7583400" cy="1500300"/>
          </a:xfrm>
          <a:prstGeom prst="rect">
            <a:avLst/>
          </a:prstGeom>
          <a:noFill/>
          <a:ln>
            <a:noFill/>
          </a:ln>
        </p:spPr>
        <p:txBody>
          <a:bodyPr spcFirstLastPara="1" wrap="square" lIns="91425" tIns="91425" rIns="91425" bIns="91425" anchor="t" anchorCtr="0"/>
          <a:lstStyle>
            <a:lvl1pPr marL="457200" marR="0" lvl="0" indent="-228600" algn="l" rtl="0">
              <a:spcBef>
                <a:spcPts val="600"/>
              </a:spcBef>
              <a:spcAft>
                <a:spcPts val="0"/>
              </a:spcAft>
              <a:buClr>
                <a:srgbClr val="001D4D"/>
              </a:buClr>
              <a:buSzPts val="2200"/>
              <a:buFont typeface="Noto Sans Symbols"/>
              <a:buNone/>
              <a:defRPr sz="2000" b="0" i="0" u="none" strike="noStrike" cap="none">
                <a:solidFill>
                  <a:srgbClr val="001D4D"/>
                </a:solidFill>
                <a:latin typeface="Trebuchet MS"/>
                <a:ea typeface="Trebuchet MS"/>
                <a:cs typeface="Trebuchet MS"/>
                <a:sym typeface="Trebuchet MS"/>
              </a:defRPr>
            </a:lvl1pPr>
            <a:lvl2pPr marL="914400" marR="0" lvl="1" indent="-228600" algn="l" rtl="0">
              <a:spcBef>
                <a:spcPts val="600"/>
              </a:spcBef>
              <a:spcAft>
                <a:spcPts val="0"/>
              </a:spcAft>
              <a:buClr>
                <a:srgbClr val="888888"/>
              </a:buClr>
              <a:buSzPts val="2000"/>
              <a:buFont typeface="Noto Sans Symbols"/>
              <a:buNone/>
              <a:defRPr sz="1800" b="0" i="0" u="none" strike="noStrike" cap="none">
                <a:solidFill>
                  <a:srgbClr val="888888"/>
                </a:solidFill>
                <a:latin typeface="Trebuchet MS"/>
                <a:ea typeface="Trebuchet MS"/>
                <a:cs typeface="Trebuchet MS"/>
                <a:sym typeface="Trebuchet MS"/>
              </a:defRPr>
            </a:lvl2pPr>
            <a:lvl3pPr marL="1371600" marR="0" lvl="2" indent="-228600" algn="l" rtl="0">
              <a:spcBef>
                <a:spcPts val="600"/>
              </a:spcBef>
              <a:spcAft>
                <a:spcPts val="0"/>
              </a:spcAft>
              <a:buClr>
                <a:srgbClr val="888888"/>
              </a:buClr>
              <a:buSzPts val="1800"/>
              <a:buFont typeface="Noto Sans Symbols"/>
              <a:buNone/>
              <a:defRPr sz="1600" b="0" i="0" u="none" strike="noStrike" cap="none">
                <a:solidFill>
                  <a:srgbClr val="888888"/>
                </a:solidFill>
                <a:latin typeface="Trebuchet MS"/>
                <a:ea typeface="Trebuchet MS"/>
                <a:cs typeface="Trebuchet MS"/>
                <a:sym typeface="Trebuchet MS"/>
              </a:defRPr>
            </a:lvl3pPr>
            <a:lvl4pPr marL="1828800" marR="0" lvl="3" indent="-228600" algn="l" rtl="0">
              <a:spcBef>
                <a:spcPts val="600"/>
              </a:spcBef>
              <a:spcAft>
                <a:spcPts val="0"/>
              </a:spcAft>
              <a:buClr>
                <a:srgbClr val="888888"/>
              </a:buClr>
              <a:buSzPts val="1800"/>
              <a:buFont typeface="Noto Sans Symbols"/>
              <a:buNone/>
              <a:defRPr sz="1400" b="0" i="0" u="none" strike="noStrike" cap="none">
                <a:solidFill>
                  <a:srgbClr val="888888"/>
                </a:solidFill>
                <a:latin typeface="Trebuchet MS"/>
                <a:ea typeface="Trebuchet MS"/>
                <a:cs typeface="Trebuchet MS"/>
                <a:sym typeface="Trebuchet MS"/>
              </a:defRPr>
            </a:lvl4pPr>
            <a:lvl5pPr marL="2286000" marR="0" lvl="4" indent="-228600" algn="l" rtl="0">
              <a:spcBef>
                <a:spcPts val="600"/>
              </a:spcBef>
              <a:spcAft>
                <a:spcPts val="0"/>
              </a:spcAft>
              <a:buClr>
                <a:srgbClr val="888888"/>
              </a:buClr>
              <a:buSzPts val="1800"/>
              <a:buFont typeface="Noto Sans Symbols"/>
              <a:buNone/>
              <a:defRPr sz="1400" b="0" i="0" u="none" strike="noStrike" cap="none">
                <a:solidFill>
                  <a:srgbClr val="888888"/>
                </a:solidFill>
                <a:latin typeface="Trebuchet MS"/>
                <a:ea typeface="Trebuchet MS"/>
                <a:cs typeface="Trebuchet MS"/>
                <a:sym typeface="Trebuchet MS"/>
              </a:defRPr>
            </a:lvl5pPr>
            <a:lvl6pPr marL="2743200" marR="0" lvl="5" indent="-228600" algn="l" rtl="0">
              <a:spcBef>
                <a:spcPts val="280"/>
              </a:spcBef>
              <a:spcAft>
                <a:spcPts val="0"/>
              </a:spcAft>
              <a:buClr>
                <a:srgbClr val="888888"/>
              </a:buClr>
              <a:buSzPts val="2000"/>
              <a:buFont typeface="Arial"/>
              <a:buNone/>
              <a:defRPr sz="1400" b="0" i="0" u="none" strike="noStrike" cap="none">
                <a:solidFill>
                  <a:srgbClr val="888888"/>
                </a:solidFill>
                <a:latin typeface="Trebuchet MS"/>
                <a:ea typeface="Trebuchet MS"/>
                <a:cs typeface="Trebuchet MS"/>
                <a:sym typeface="Trebuchet MS"/>
              </a:defRPr>
            </a:lvl6pPr>
            <a:lvl7pPr marL="3200400" marR="0" lvl="6" indent="-228600" algn="l" rtl="0">
              <a:spcBef>
                <a:spcPts val="280"/>
              </a:spcBef>
              <a:spcAft>
                <a:spcPts val="0"/>
              </a:spcAft>
              <a:buClr>
                <a:srgbClr val="888888"/>
              </a:buClr>
              <a:buSzPts val="2000"/>
              <a:buFont typeface="Arial"/>
              <a:buNone/>
              <a:defRPr sz="1400" b="0" i="0" u="none" strike="noStrike" cap="none">
                <a:solidFill>
                  <a:srgbClr val="888888"/>
                </a:solidFill>
                <a:latin typeface="Trebuchet MS"/>
                <a:ea typeface="Trebuchet MS"/>
                <a:cs typeface="Trebuchet MS"/>
                <a:sym typeface="Trebuchet MS"/>
              </a:defRPr>
            </a:lvl7pPr>
            <a:lvl8pPr marL="3657600" marR="0" lvl="7" indent="-228600" algn="l" rtl="0">
              <a:spcBef>
                <a:spcPts val="280"/>
              </a:spcBef>
              <a:spcAft>
                <a:spcPts val="0"/>
              </a:spcAft>
              <a:buClr>
                <a:srgbClr val="888888"/>
              </a:buClr>
              <a:buSzPts val="2000"/>
              <a:buFont typeface="Arial"/>
              <a:buNone/>
              <a:defRPr sz="1400" b="0" i="0" u="none" strike="noStrike" cap="none">
                <a:solidFill>
                  <a:srgbClr val="888888"/>
                </a:solidFill>
                <a:latin typeface="Trebuchet MS"/>
                <a:ea typeface="Trebuchet MS"/>
                <a:cs typeface="Trebuchet MS"/>
                <a:sym typeface="Trebuchet MS"/>
              </a:defRPr>
            </a:lvl8pPr>
            <a:lvl9pPr marL="4114800" marR="0" lvl="8" indent="-228600" algn="l" rtl="0">
              <a:spcBef>
                <a:spcPts val="280"/>
              </a:spcBef>
              <a:spcAft>
                <a:spcPts val="0"/>
              </a:spcAft>
              <a:buClr>
                <a:srgbClr val="888888"/>
              </a:buClr>
              <a:buSzPts val="2000"/>
              <a:buFont typeface="Arial"/>
              <a:buNone/>
              <a:defRPr sz="1400" b="0" i="0" u="none" strike="noStrike" cap="none">
                <a:solidFill>
                  <a:srgbClr val="888888"/>
                </a:solidFill>
                <a:latin typeface="Trebuchet MS"/>
                <a:ea typeface="Trebuchet MS"/>
                <a:cs typeface="Trebuchet MS"/>
                <a:sym typeface="Trebuchet MS"/>
              </a:defRPr>
            </a:lvl9pPr>
          </a:lstStyle>
          <a:p>
            <a:endParaRPr/>
          </a:p>
        </p:txBody>
      </p:sp>
      <p:sp>
        <p:nvSpPr>
          <p:cNvPr id="35" name="Shape 35"/>
          <p:cNvSpPr txBox="1">
            <a:spLocks noGrp="1"/>
          </p:cNvSpPr>
          <p:nvPr>
            <p:ph type="dt" idx="10"/>
          </p:nvPr>
        </p:nvSpPr>
        <p:spPr>
          <a:xfrm>
            <a:off x="381000" y="6288088"/>
            <a:ext cx="1887600" cy="365100"/>
          </a:xfrm>
          <a:prstGeom prst="rect">
            <a:avLst/>
          </a:prstGeom>
          <a:noFill/>
          <a:ln>
            <a:noFill/>
          </a:ln>
        </p:spPr>
        <p:txBody>
          <a:bodyPr spcFirstLastPara="1" wrap="square" lIns="91425" tIns="91425" rIns="91425" bIns="91425" anchor="ctr" anchorCtr="0"/>
          <a:lstStyle>
            <a:lvl1pPr marL="0" marR="0" lvl="0" indent="0" algn="l" rtl="0">
              <a:spcBef>
                <a:spcPts val="0"/>
              </a:spcBef>
              <a:spcAft>
                <a:spcPts val="0"/>
              </a:spcAft>
              <a:buSzPts val="1400"/>
              <a:buNone/>
              <a:defRPr sz="1200" b="0" i="0" u="none" strike="noStrike" cap="none">
                <a:solidFill>
                  <a:schemeClr val="lt2"/>
                </a:solidFill>
                <a:latin typeface="Trebuchet MS"/>
                <a:ea typeface="Trebuchet MS"/>
                <a:cs typeface="Trebuchet MS"/>
                <a:sym typeface="Trebuchet MS"/>
              </a:defRPr>
            </a:lvl1pPr>
            <a:lvl2pPr marL="457200" marR="0" lvl="1"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L="2286000" marR="0" lvl="5"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L="2743200" marR="0" lvl="6"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L="3200400" marR="0" lvl="7"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L="3657600" marR="0" lvl="8"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36" name="Shape 36"/>
          <p:cNvSpPr txBox="1">
            <a:spLocks noGrp="1"/>
          </p:cNvSpPr>
          <p:nvPr>
            <p:ph type="ftr" idx="11"/>
          </p:nvPr>
        </p:nvSpPr>
        <p:spPr>
          <a:xfrm>
            <a:off x="3305175" y="6288088"/>
            <a:ext cx="5238900" cy="365100"/>
          </a:xfrm>
          <a:prstGeom prst="rect">
            <a:avLst/>
          </a:prstGeom>
          <a:noFill/>
          <a:ln>
            <a:noFill/>
          </a:ln>
        </p:spPr>
        <p:txBody>
          <a:bodyPr spcFirstLastPara="1" wrap="square" lIns="91425" tIns="91425" rIns="91425" bIns="91425" anchor="ctr" anchorCtr="0"/>
          <a:lstStyle>
            <a:lvl1pPr marL="0" marR="0" lvl="0" indent="0" algn="r" rtl="0">
              <a:spcBef>
                <a:spcPts val="0"/>
              </a:spcBef>
              <a:spcAft>
                <a:spcPts val="0"/>
              </a:spcAft>
              <a:buSzPts val="1400"/>
              <a:buNone/>
              <a:defRPr sz="1200" b="0" i="0" u="none" strike="noStrike" cap="none">
                <a:solidFill>
                  <a:schemeClr val="lt2"/>
                </a:solidFill>
                <a:latin typeface="Trebuchet MS"/>
                <a:ea typeface="Trebuchet MS"/>
                <a:cs typeface="Trebuchet MS"/>
                <a:sym typeface="Trebuchet MS"/>
              </a:defRPr>
            </a:lvl1pPr>
            <a:lvl2pPr marL="457200" marR="0" lvl="1"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L="2286000" marR="0" lvl="5"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L="2743200" marR="0" lvl="6"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L="3200400" marR="0" lvl="7"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L="3657600" marR="0" lvl="8"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37" name="Shape 37"/>
          <p:cNvSpPr txBox="1">
            <a:spLocks noGrp="1"/>
          </p:cNvSpPr>
          <p:nvPr>
            <p:ph type="sldNum" idx="12"/>
          </p:nvPr>
        </p:nvSpPr>
        <p:spPr>
          <a:xfrm>
            <a:off x="8404225" y="219075"/>
            <a:ext cx="493800" cy="3651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spcAft>
                <a:spcPts val="0"/>
              </a:spcAft>
              <a:buNone/>
              <a:defRPr sz="1200" b="0" i="0" u="none" strike="noStrike" cap="none">
                <a:solidFill>
                  <a:schemeClr val="dk2"/>
                </a:solidFill>
                <a:latin typeface="Trebuchet MS"/>
                <a:ea typeface="Trebuchet MS"/>
                <a:cs typeface="Trebuchet MS"/>
                <a:sym typeface="Trebuchet MS"/>
              </a:defRPr>
            </a:lvl1pPr>
            <a:lvl2pPr marL="0" marR="0" lvl="1" indent="0" algn="r" rtl="0">
              <a:spcBef>
                <a:spcPts val="0"/>
              </a:spcBef>
              <a:spcAft>
                <a:spcPts val="0"/>
              </a:spcAft>
              <a:buNone/>
              <a:defRPr sz="1200" b="0" i="0" u="none" strike="noStrike" cap="none">
                <a:solidFill>
                  <a:schemeClr val="dk2"/>
                </a:solidFill>
                <a:latin typeface="Trebuchet MS"/>
                <a:ea typeface="Trebuchet MS"/>
                <a:cs typeface="Trebuchet MS"/>
                <a:sym typeface="Trebuchet MS"/>
              </a:defRPr>
            </a:lvl2pPr>
            <a:lvl3pPr marL="0" marR="0" lvl="2" indent="0" algn="r" rtl="0">
              <a:spcBef>
                <a:spcPts val="0"/>
              </a:spcBef>
              <a:spcAft>
                <a:spcPts val="0"/>
              </a:spcAft>
              <a:buNone/>
              <a:defRPr sz="1200" b="0" i="0" u="none" strike="noStrike" cap="none">
                <a:solidFill>
                  <a:schemeClr val="dk2"/>
                </a:solidFill>
                <a:latin typeface="Trebuchet MS"/>
                <a:ea typeface="Trebuchet MS"/>
                <a:cs typeface="Trebuchet MS"/>
                <a:sym typeface="Trebuchet MS"/>
              </a:defRPr>
            </a:lvl3pPr>
            <a:lvl4pPr marL="0" marR="0" lvl="3" indent="0" algn="r" rtl="0">
              <a:spcBef>
                <a:spcPts val="0"/>
              </a:spcBef>
              <a:spcAft>
                <a:spcPts val="0"/>
              </a:spcAft>
              <a:buNone/>
              <a:defRPr sz="1200" b="0" i="0" u="none" strike="noStrike" cap="none">
                <a:solidFill>
                  <a:schemeClr val="dk2"/>
                </a:solidFill>
                <a:latin typeface="Trebuchet MS"/>
                <a:ea typeface="Trebuchet MS"/>
                <a:cs typeface="Trebuchet MS"/>
                <a:sym typeface="Trebuchet MS"/>
              </a:defRPr>
            </a:lvl4pPr>
            <a:lvl5pPr marL="0" marR="0" lvl="4" indent="0" algn="r" rtl="0">
              <a:spcBef>
                <a:spcPts val="0"/>
              </a:spcBef>
              <a:spcAft>
                <a:spcPts val="0"/>
              </a:spcAft>
              <a:buNone/>
              <a:defRPr sz="1200" b="0" i="0" u="none" strike="noStrike" cap="none">
                <a:solidFill>
                  <a:schemeClr val="dk2"/>
                </a:solidFill>
                <a:latin typeface="Trebuchet MS"/>
                <a:ea typeface="Trebuchet MS"/>
                <a:cs typeface="Trebuchet MS"/>
                <a:sym typeface="Trebuchet MS"/>
              </a:defRPr>
            </a:lvl5pPr>
            <a:lvl6pPr marL="0" marR="0" lvl="5" indent="0" algn="r" rtl="0">
              <a:spcBef>
                <a:spcPts val="0"/>
              </a:spcBef>
              <a:spcAft>
                <a:spcPts val="0"/>
              </a:spcAft>
              <a:buNone/>
              <a:defRPr sz="1200" b="0" i="0" u="none" strike="noStrike" cap="none">
                <a:solidFill>
                  <a:schemeClr val="dk2"/>
                </a:solidFill>
                <a:latin typeface="Trebuchet MS"/>
                <a:ea typeface="Trebuchet MS"/>
                <a:cs typeface="Trebuchet MS"/>
                <a:sym typeface="Trebuchet MS"/>
              </a:defRPr>
            </a:lvl6pPr>
            <a:lvl7pPr marL="0" marR="0" lvl="6" indent="0" algn="r" rtl="0">
              <a:spcBef>
                <a:spcPts val="0"/>
              </a:spcBef>
              <a:spcAft>
                <a:spcPts val="0"/>
              </a:spcAft>
              <a:buNone/>
              <a:defRPr sz="1200" b="0" i="0" u="none" strike="noStrike" cap="none">
                <a:solidFill>
                  <a:schemeClr val="dk2"/>
                </a:solidFill>
                <a:latin typeface="Trebuchet MS"/>
                <a:ea typeface="Trebuchet MS"/>
                <a:cs typeface="Trebuchet MS"/>
                <a:sym typeface="Trebuchet MS"/>
              </a:defRPr>
            </a:lvl7pPr>
            <a:lvl8pPr marL="0" marR="0" lvl="7" indent="0" algn="r" rtl="0">
              <a:spcBef>
                <a:spcPts val="0"/>
              </a:spcBef>
              <a:spcAft>
                <a:spcPts val="0"/>
              </a:spcAft>
              <a:buNone/>
              <a:defRPr sz="1200" b="0" i="0" u="none" strike="noStrike" cap="none">
                <a:solidFill>
                  <a:schemeClr val="dk2"/>
                </a:solidFill>
                <a:latin typeface="Trebuchet MS"/>
                <a:ea typeface="Trebuchet MS"/>
                <a:cs typeface="Trebuchet MS"/>
                <a:sym typeface="Trebuchet MS"/>
              </a:defRPr>
            </a:lvl8pPr>
            <a:lvl9pPr marL="0" marR="0" lvl="8" indent="0" algn="r" rtl="0">
              <a:spcBef>
                <a:spcPts val="0"/>
              </a:spcBef>
              <a:spcAft>
                <a:spcPts val="0"/>
              </a:spcAft>
              <a:buNone/>
              <a:defRPr sz="1200" b="0" i="0" u="none" strike="noStrike" cap="none">
                <a:solidFill>
                  <a:schemeClr val="dk2"/>
                </a:solidFill>
                <a:latin typeface="Trebuchet MS"/>
                <a:ea typeface="Trebuchet MS"/>
                <a:cs typeface="Trebuchet MS"/>
                <a:sym typeface="Trebuchet MS"/>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8"/>
        <p:cNvGrpSpPr/>
        <p:nvPr/>
      </p:nvGrpSpPr>
      <p:grpSpPr>
        <a:xfrm>
          <a:off x="0" y="0"/>
          <a:ext cx="0" cy="0"/>
          <a:chOff x="0" y="0"/>
          <a:chExt cx="0" cy="0"/>
        </a:xfrm>
      </p:grpSpPr>
      <p:pic>
        <p:nvPicPr>
          <p:cNvPr id="39" name="Shape 39" descr="Overlay-ContentSlides.png"/>
          <p:cNvPicPr preferRelativeResize="0"/>
          <p:nvPr/>
        </p:nvPicPr>
        <p:blipFill rotWithShape="1">
          <a:blip r:embed="rId2">
            <a:alphaModFix/>
          </a:blip>
          <a:srcRect/>
          <a:stretch/>
        </p:blipFill>
        <p:spPr>
          <a:xfrm>
            <a:off x="150813" y="187325"/>
            <a:ext cx="8828100" cy="6481800"/>
          </a:xfrm>
          <a:prstGeom prst="rect">
            <a:avLst/>
          </a:prstGeom>
          <a:noFill/>
          <a:ln>
            <a:noFill/>
          </a:ln>
        </p:spPr>
      </p:pic>
      <p:sp>
        <p:nvSpPr>
          <p:cNvPr id="40" name="Shape 40"/>
          <p:cNvSpPr txBox="1">
            <a:spLocks noGrp="1"/>
          </p:cNvSpPr>
          <p:nvPr>
            <p:ph type="title"/>
          </p:nvPr>
        </p:nvSpPr>
        <p:spPr>
          <a:xfrm>
            <a:off x="779463" y="381000"/>
            <a:ext cx="7583400" cy="1044600"/>
          </a:xfrm>
          <a:prstGeom prst="rect">
            <a:avLst/>
          </a:prstGeom>
          <a:noFill/>
          <a:ln>
            <a:noFill/>
          </a:ln>
        </p:spPr>
        <p:txBody>
          <a:bodyPr spcFirstLastPara="1" wrap="square" lIns="91425" tIns="91425" rIns="91425" bIns="91425" anchor="b" anchorCtr="0"/>
          <a:lstStyle>
            <a:lvl1pPr marL="0" marR="0" lvl="0" indent="0" algn="l" rtl="0">
              <a:spcBef>
                <a:spcPts val="0"/>
              </a:spcBef>
              <a:spcAft>
                <a:spcPts val="0"/>
              </a:spcAft>
              <a:buSzPts val="1400"/>
              <a:buNone/>
              <a:defRPr sz="3800" b="0" i="0" u="none" strike="noStrike" cap="none">
                <a:solidFill>
                  <a:srgbClr val="001D4D"/>
                </a:solidFill>
                <a:latin typeface="Trebuchet MS"/>
                <a:ea typeface="Trebuchet MS"/>
                <a:cs typeface="Trebuchet MS"/>
                <a:sym typeface="Trebuchet MS"/>
              </a:defRPr>
            </a:lvl1pPr>
            <a:lvl2pPr marL="0" marR="0" lvl="1" indent="0" algn="l" rtl="0">
              <a:spcBef>
                <a:spcPts val="0"/>
              </a:spcBef>
              <a:spcAft>
                <a:spcPts val="0"/>
              </a:spcAft>
              <a:buSzPts val="1400"/>
              <a:buNone/>
              <a:defRPr sz="3800" b="0" i="0" u="none" strike="noStrike" cap="none">
                <a:solidFill>
                  <a:srgbClr val="001D4D"/>
                </a:solidFill>
                <a:latin typeface="Trebuchet MS"/>
                <a:ea typeface="Trebuchet MS"/>
                <a:cs typeface="Trebuchet MS"/>
                <a:sym typeface="Trebuchet MS"/>
              </a:defRPr>
            </a:lvl2pPr>
            <a:lvl3pPr marL="0" marR="0" lvl="2" indent="0" algn="l" rtl="0">
              <a:spcBef>
                <a:spcPts val="0"/>
              </a:spcBef>
              <a:spcAft>
                <a:spcPts val="0"/>
              </a:spcAft>
              <a:buSzPts val="1400"/>
              <a:buNone/>
              <a:defRPr sz="3800" b="0" i="0" u="none" strike="noStrike" cap="none">
                <a:solidFill>
                  <a:srgbClr val="001D4D"/>
                </a:solidFill>
                <a:latin typeface="Trebuchet MS"/>
                <a:ea typeface="Trebuchet MS"/>
                <a:cs typeface="Trebuchet MS"/>
                <a:sym typeface="Trebuchet MS"/>
              </a:defRPr>
            </a:lvl3pPr>
            <a:lvl4pPr marL="0" marR="0" lvl="3" indent="0" algn="l" rtl="0">
              <a:spcBef>
                <a:spcPts val="0"/>
              </a:spcBef>
              <a:spcAft>
                <a:spcPts val="0"/>
              </a:spcAft>
              <a:buSzPts val="1400"/>
              <a:buNone/>
              <a:defRPr sz="3800" b="0" i="0" u="none" strike="noStrike" cap="none">
                <a:solidFill>
                  <a:srgbClr val="001D4D"/>
                </a:solidFill>
                <a:latin typeface="Trebuchet MS"/>
                <a:ea typeface="Trebuchet MS"/>
                <a:cs typeface="Trebuchet MS"/>
                <a:sym typeface="Trebuchet MS"/>
              </a:defRPr>
            </a:lvl4pPr>
            <a:lvl5pPr marL="0" marR="0" lvl="4" indent="0" algn="l" rtl="0">
              <a:spcBef>
                <a:spcPts val="0"/>
              </a:spcBef>
              <a:spcAft>
                <a:spcPts val="0"/>
              </a:spcAft>
              <a:buSzPts val="1400"/>
              <a:buNone/>
              <a:defRPr sz="3800" b="0" i="0" u="none" strike="noStrike" cap="none">
                <a:solidFill>
                  <a:srgbClr val="001D4D"/>
                </a:solidFill>
                <a:latin typeface="Trebuchet MS"/>
                <a:ea typeface="Trebuchet MS"/>
                <a:cs typeface="Trebuchet MS"/>
                <a:sym typeface="Trebuchet MS"/>
              </a:defRPr>
            </a:lvl5pPr>
            <a:lvl6pPr marL="457200" marR="0" lvl="5" indent="0" algn="l" rtl="0">
              <a:spcBef>
                <a:spcPts val="0"/>
              </a:spcBef>
              <a:spcAft>
                <a:spcPts val="0"/>
              </a:spcAft>
              <a:buSzPts val="1400"/>
              <a:buNone/>
              <a:defRPr sz="3800" b="0" i="0" u="none" strike="noStrike" cap="none">
                <a:solidFill>
                  <a:srgbClr val="001D4D"/>
                </a:solidFill>
                <a:latin typeface="Trebuchet MS"/>
                <a:ea typeface="Trebuchet MS"/>
                <a:cs typeface="Trebuchet MS"/>
                <a:sym typeface="Trebuchet MS"/>
              </a:defRPr>
            </a:lvl6pPr>
            <a:lvl7pPr marL="914400" marR="0" lvl="6" indent="0" algn="l" rtl="0">
              <a:spcBef>
                <a:spcPts val="0"/>
              </a:spcBef>
              <a:spcAft>
                <a:spcPts val="0"/>
              </a:spcAft>
              <a:buSzPts val="1400"/>
              <a:buNone/>
              <a:defRPr sz="3800" b="0" i="0" u="none" strike="noStrike" cap="none">
                <a:solidFill>
                  <a:srgbClr val="001D4D"/>
                </a:solidFill>
                <a:latin typeface="Trebuchet MS"/>
                <a:ea typeface="Trebuchet MS"/>
                <a:cs typeface="Trebuchet MS"/>
                <a:sym typeface="Trebuchet MS"/>
              </a:defRPr>
            </a:lvl7pPr>
            <a:lvl8pPr marL="1371600" marR="0" lvl="7" indent="0" algn="l" rtl="0">
              <a:spcBef>
                <a:spcPts val="0"/>
              </a:spcBef>
              <a:spcAft>
                <a:spcPts val="0"/>
              </a:spcAft>
              <a:buSzPts val="1400"/>
              <a:buNone/>
              <a:defRPr sz="3800" b="0" i="0" u="none" strike="noStrike" cap="none">
                <a:solidFill>
                  <a:srgbClr val="001D4D"/>
                </a:solidFill>
                <a:latin typeface="Trebuchet MS"/>
                <a:ea typeface="Trebuchet MS"/>
                <a:cs typeface="Trebuchet MS"/>
                <a:sym typeface="Trebuchet MS"/>
              </a:defRPr>
            </a:lvl8pPr>
            <a:lvl9pPr marL="1828800" marR="0" lvl="8" indent="0" algn="l" rtl="0">
              <a:spcBef>
                <a:spcPts val="0"/>
              </a:spcBef>
              <a:spcAft>
                <a:spcPts val="0"/>
              </a:spcAft>
              <a:buSzPts val="1400"/>
              <a:buNone/>
              <a:defRPr sz="3800" b="0" i="0" u="none" strike="noStrike" cap="none">
                <a:solidFill>
                  <a:srgbClr val="001D4D"/>
                </a:solidFill>
                <a:latin typeface="Trebuchet MS"/>
                <a:ea typeface="Trebuchet MS"/>
                <a:cs typeface="Trebuchet MS"/>
                <a:sym typeface="Trebuchet MS"/>
              </a:defRPr>
            </a:lvl9pPr>
          </a:lstStyle>
          <a:p>
            <a:endParaRPr/>
          </a:p>
        </p:txBody>
      </p:sp>
      <p:sp>
        <p:nvSpPr>
          <p:cNvPr id="41" name="Shape 41"/>
          <p:cNvSpPr txBox="1">
            <a:spLocks noGrp="1"/>
          </p:cNvSpPr>
          <p:nvPr>
            <p:ph type="body" idx="1"/>
          </p:nvPr>
        </p:nvSpPr>
        <p:spPr>
          <a:xfrm>
            <a:off x="779462" y="1828800"/>
            <a:ext cx="3657600" cy="4219500"/>
          </a:xfrm>
          <a:prstGeom prst="rect">
            <a:avLst/>
          </a:prstGeom>
          <a:noFill/>
          <a:ln>
            <a:noFill/>
          </a:ln>
        </p:spPr>
        <p:txBody>
          <a:bodyPr spcFirstLastPara="1" wrap="square" lIns="91425" tIns="91425" rIns="91425" bIns="91425" anchor="t" anchorCtr="0"/>
          <a:lstStyle>
            <a:lvl1pPr marL="457200" marR="0" lvl="0" indent="-355600" algn="l" rtl="0">
              <a:spcBef>
                <a:spcPts val="2000"/>
              </a:spcBef>
              <a:spcAft>
                <a:spcPts val="0"/>
              </a:spcAft>
              <a:buClr>
                <a:srgbClr val="001D4D"/>
              </a:buClr>
              <a:buSzPts val="2000"/>
              <a:buFont typeface="Noto Sans Symbols"/>
              <a:buChar char="●"/>
              <a:defRPr sz="2000" b="0" i="0" u="none" strike="noStrike" cap="none">
                <a:solidFill>
                  <a:srgbClr val="001D4D"/>
                </a:solidFill>
                <a:latin typeface="Trebuchet MS"/>
                <a:ea typeface="Trebuchet MS"/>
                <a:cs typeface="Trebuchet MS"/>
                <a:sym typeface="Trebuchet MS"/>
              </a:defRPr>
            </a:lvl1pPr>
            <a:lvl2pPr marL="914400" marR="0" lvl="1" indent="-342900" algn="l" rtl="0">
              <a:spcBef>
                <a:spcPts val="600"/>
              </a:spcBef>
              <a:spcAft>
                <a:spcPts val="0"/>
              </a:spcAft>
              <a:buClr>
                <a:srgbClr val="001D4D"/>
              </a:buClr>
              <a:buSzPts val="1800"/>
              <a:buFont typeface="Noto Sans Symbols"/>
              <a:buChar char="●"/>
              <a:defRPr sz="1800" b="0" i="0" u="none" strike="noStrike" cap="none">
                <a:solidFill>
                  <a:srgbClr val="001D4D"/>
                </a:solidFill>
                <a:latin typeface="Trebuchet MS"/>
                <a:ea typeface="Trebuchet MS"/>
                <a:cs typeface="Trebuchet MS"/>
                <a:sym typeface="Trebuchet MS"/>
              </a:defRPr>
            </a:lvl2pPr>
            <a:lvl3pPr marL="1371600" marR="0" lvl="2" indent="-342900" algn="l" rtl="0">
              <a:spcBef>
                <a:spcPts val="600"/>
              </a:spcBef>
              <a:spcAft>
                <a:spcPts val="0"/>
              </a:spcAft>
              <a:buClr>
                <a:srgbClr val="001D4D"/>
              </a:buClr>
              <a:buSzPts val="1800"/>
              <a:buFont typeface="Noto Sans Symbols"/>
              <a:buChar char="●"/>
              <a:defRPr sz="1800" b="0" i="0" u="none" strike="noStrike" cap="none">
                <a:solidFill>
                  <a:srgbClr val="001D4D"/>
                </a:solidFill>
                <a:latin typeface="Trebuchet MS"/>
                <a:ea typeface="Trebuchet MS"/>
                <a:cs typeface="Trebuchet MS"/>
                <a:sym typeface="Trebuchet MS"/>
              </a:defRPr>
            </a:lvl3pPr>
            <a:lvl4pPr marL="1828800" marR="0" lvl="3" indent="-342900" algn="l" rtl="0">
              <a:spcBef>
                <a:spcPts val="600"/>
              </a:spcBef>
              <a:spcAft>
                <a:spcPts val="0"/>
              </a:spcAft>
              <a:buClr>
                <a:srgbClr val="001D4D"/>
              </a:buClr>
              <a:buSzPts val="1800"/>
              <a:buFont typeface="Noto Sans Symbols"/>
              <a:buChar char="●"/>
              <a:defRPr sz="1800" b="0" i="0" u="none" strike="noStrike" cap="none">
                <a:solidFill>
                  <a:srgbClr val="001D4D"/>
                </a:solidFill>
                <a:latin typeface="Trebuchet MS"/>
                <a:ea typeface="Trebuchet MS"/>
                <a:cs typeface="Trebuchet MS"/>
                <a:sym typeface="Trebuchet MS"/>
              </a:defRPr>
            </a:lvl4pPr>
            <a:lvl5pPr marL="2286000" marR="0" lvl="4" indent="-342900" algn="l" rtl="0">
              <a:spcBef>
                <a:spcPts val="600"/>
              </a:spcBef>
              <a:spcAft>
                <a:spcPts val="0"/>
              </a:spcAft>
              <a:buClr>
                <a:srgbClr val="001D4D"/>
              </a:buClr>
              <a:buSzPts val="1800"/>
              <a:buFont typeface="Noto Sans Symbols"/>
              <a:buChar char="●"/>
              <a:defRPr sz="1800" b="0" i="0" u="none" strike="noStrike" cap="none">
                <a:solidFill>
                  <a:srgbClr val="001D4D"/>
                </a:solidFill>
                <a:latin typeface="Trebuchet MS"/>
                <a:ea typeface="Trebuchet MS"/>
                <a:cs typeface="Trebuchet MS"/>
                <a:sym typeface="Trebuchet MS"/>
              </a:defRPr>
            </a:lvl5pPr>
            <a:lvl6pPr marL="2743200" marR="0" lvl="5" indent="-342900" algn="l" rtl="0">
              <a:spcBef>
                <a:spcPts val="36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6pPr>
            <a:lvl7pPr marL="3200400" marR="0" lvl="6" indent="-342900" algn="l" rtl="0">
              <a:spcBef>
                <a:spcPts val="36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7pPr>
            <a:lvl8pPr marL="3657600" marR="0" lvl="7" indent="-342900" algn="l" rtl="0">
              <a:spcBef>
                <a:spcPts val="36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8pPr>
            <a:lvl9pPr marL="4114800" marR="0" lvl="8" indent="-342900" algn="l" rtl="0">
              <a:spcBef>
                <a:spcPts val="36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9pPr>
          </a:lstStyle>
          <a:p>
            <a:endParaRPr/>
          </a:p>
        </p:txBody>
      </p:sp>
      <p:sp>
        <p:nvSpPr>
          <p:cNvPr id="42" name="Shape 42"/>
          <p:cNvSpPr txBox="1">
            <a:spLocks noGrp="1"/>
          </p:cNvSpPr>
          <p:nvPr>
            <p:ph type="body" idx="2"/>
          </p:nvPr>
        </p:nvSpPr>
        <p:spPr>
          <a:xfrm>
            <a:off x="4688541" y="1828800"/>
            <a:ext cx="3657600" cy="4219500"/>
          </a:xfrm>
          <a:prstGeom prst="rect">
            <a:avLst/>
          </a:prstGeom>
          <a:noFill/>
          <a:ln>
            <a:noFill/>
          </a:ln>
        </p:spPr>
        <p:txBody>
          <a:bodyPr spcFirstLastPara="1" wrap="square" lIns="91425" tIns="91425" rIns="91425" bIns="91425" anchor="t" anchorCtr="0"/>
          <a:lstStyle>
            <a:lvl1pPr marL="457200" marR="0" lvl="0" indent="-355600" algn="l" rtl="0">
              <a:spcBef>
                <a:spcPts val="2000"/>
              </a:spcBef>
              <a:spcAft>
                <a:spcPts val="0"/>
              </a:spcAft>
              <a:buClr>
                <a:srgbClr val="001D4D"/>
              </a:buClr>
              <a:buSzPts val="2000"/>
              <a:buFont typeface="Noto Sans Symbols"/>
              <a:buChar char="●"/>
              <a:defRPr sz="2000" b="0" i="0" u="none" strike="noStrike" cap="none">
                <a:solidFill>
                  <a:srgbClr val="001D4D"/>
                </a:solidFill>
                <a:latin typeface="Trebuchet MS"/>
                <a:ea typeface="Trebuchet MS"/>
                <a:cs typeface="Trebuchet MS"/>
                <a:sym typeface="Trebuchet MS"/>
              </a:defRPr>
            </a:lvl1pPr>
            <a:lvl2pPr marL="914400" marR="0" lvl="1" indent="-342900" algn="l" rtl="0">
              <a:spcBef>
                <a:spcPts val="600"/>
              </a:spcBef>
              <a:spcAft>
                <a:spcPts val="0"/>
              </a:spcAft>
              <a:buClr>
                <a:srgbClr val="001D4D"/>
              </a:buClr>
              <a:buSzPts val="1800"/>
              <a:buFont typeface="Noto Sans Symbols"/>
              <a:buChar char="●"/>
              <a:defRPr sz="1800" b="0" i="0" u="none" strike="noStrike" cap="none">
                <a:solidFill>
                  <a:srgbClr val="001D4D"/>
                </a:solidFill>
                <a:latin typeface="Trebuchet MS"/>
                <a:ea typeface="Trebuchet MS"/>
                <a:cs typeface="Trebuchet MS"/>
                <a:sym typeface="Trebuchet MS"/>
              </a:defRPr>
            </a:lvl2pPr>
            <a:lvl3pPr marL="1371600" marR="0" lvl="2" indent="-342900" algn="l" rtl="0">
              <a:spcBef>
                <a:spcPts val="600"/>
              </a:spcBef>
              <a:spcAft>
                <a:spcPts val="0"/>
              </a:spcAft>
              <a:buClr>
                <a:srgbClr val="001D4D"/>
              </a:buClr>
              <a:buSzPts val="1800"/>
              <a:buFont typeface="Noto Sans Symbols"/>
              <a:buChar char="●"/>
              <a:defRPr sz="1800" b="0" i="0" u="none" strike="noStrike" cap="none">
                <a:solidFill>
                  <a:srgbClr val="001D4D"/>
                </a:solidFill>
                <a:latin typeface="Trebuchet MS"/>
                <a:ea typeface="Trebuchet MS"/>
                <a:cs typeface="Trebuchet MS"/>
                <a:sym typeface="Trebuchet MS"/>
              </a:defRPr>
            </a:lvl3pPr>
            <a:lvl4pPr marL="1828800" marR="0" lvl="3" indent="-342900" algn="l" rtl="0">
              <a:spcBef>
                <a:spcPts val="600"/>
              </a:spcBef>
              <a:spcAft>
                <a:spcPts val="0"/>
              </a:spcAft>
              <a:buClr>
                <a:srgbClr val="001D4D"/>
              </a:buClr>
              <a:buSzPts val="1800"/>
              <a:buFont typeface="Noto Sans Symbols"/>
              <a:buChar char="●"/>
              <a:defRPr sz="1800" b="0" i="0" u="none" strike="noStrike" cap="none">
                <a:solidFill>
                  <a:srgbClr val="001D4D"/>
                </a:solidFill>
                <a:latin typeface="Trebuchet MS"/>
                <a:ea typeface="Trebuchet MS"/>
                <a:cs typeface="Trebuchet MS"/>
                <a:sym typeface="Trebuchet MS"/>
              </a:defRPr>
            </a:lvl4pPr>
            <a:lvl5pPr marL="2286000" marR="0" lvl="4" indent="-342900" algn="l" rtl="0">
              <a:spcBef>
                <a:spcPts val="600"/>
              </a:spcBef>
              <a:spcAft>
                <a:spcPts val="0"/>
              </a:spcAft>
              <a:buClr>
                <a:srgbClr val="001D4D"/>
              </a:buClr>
              <a:buSzPts val="1800"/>
              <a:buFont typeface="Noto Sans Symbols"/>
              <a:buChar char="●"/>
              <a:defRPr sz="1800" b="0" i="0" u="none" strike="noStrike" cap="none">
                <a:solidFill>
                  <a:srgbClr val="001D4D"/>
                </a:solidFill>
                <a:latin typeface="Trebuchet MS"/>
                <a:ea typeface="Trebuchet MS"/>
                <a:cs typeface="Trebuchet MS"/>
                <a:sym typeface="Trebuchet MS"/>
              </a:defRPr>
            </a:lvl5pPr>
            <a:lvl6pPr marL="2743200" marR="0" lvl="5" indent="-342900" algn="l" rtl="0">
              <a:spcBef>
                <a:spcPts val="36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6pPr>
            <a:lvl7pPr marL="3200400" marR="0" lvl="6" indent="-342900" algn="l" rtl="0">
              <a:spcBef>
                <a:spcPts val="36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7pPr>
            <a:lvl8pPr marL="3657600" marR="0" lvl="7" indent="-342900" algn="l" rtl="0">
              <a:spcBef>
                <a:spcPts val="36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8pPr>
            <a:lvl9pPr marL="4114800" marR="0" lvl="8" indent="-342900" algn="l" rtl="0">
              <a:spcBef>
                <a:spcPts val="36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9pPr>
          </a:lstStyle>
          <a:p>
            <a:endParaRPr/>
          </a:p>
        </p:txBody>
      </p:sp>
      <p:sp>
        <p:nvSpPr>
          <p:cNvPr id="43" name="Shape 43"/>
          <p:cNvSpPr txBox="1">
            <a:spLocks noGrp="1"/>
          </p:cNvSpPr>
          <p:nvPr>
            <p:ph type="dt" idx="10"/>
          </p:nvPr>
        </p:nvSpPr>
        <p:spPr>
          <a:xfrm>
            <a:off x="381000" y="6288088"/>
            <a:ext cx="1887600" cy="365100"/>
          </a:xfrm>
          <a:prstGeom prst="rect">
            <a:avLst/>
          </a:prstGeom>
          <a:noFill/>
          <a:ln>
            <a:noFill/>
          </a:ln>
        </p:spPr>
        <p:txBody>
          <a:bodyPr spcFirstLastPara="1" wrap="square" lIns="91425" tIns="91425" rIns="91425" bIns="91425" anchor="ctr" anchorCtr="0"/>
          <a:lstStyle>
            <a:lvl1pPr marL="0" marR="0" lvl="0" indent="0" algn="l" rtl="0">
              <a:spcBef>
                <a:spcPts val="0"/>
              </a:spcBef>
              <a:spcAft>
                <a:spcPts val="0"/>
              </a:spcAft>
              <a:buSzPts val="1400"/>
              <a:buNone/>
              <a:defRPr sz="1200" b="0" i="0" u="none" strike="noStrike" cap="none">
                <a:solidFill>
                  <a:schemeClr val="lt2"/>
                </a:solidFill>
                <a:latin typeface="Trebuchet MS"/>
                <a:ea typeface="Trebuchet MS"/>
                <a:cs typeface="Trebuchet MS"/>
                <a:sym typeface="Trebuchet MS"/>
              </a:defRPr>
            </a:lvl1pPr>
            <a:lvl2pPr marL="457200" marR="0" lvl="1"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L="2286000" marR="0" lvl="5"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L="2743200" marR="0" lvl="6"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L="3200400" marR="0" lvl="7"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L="3657600" marR="0" lvl="8"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44" name="Shape 44"/>
          <p:cNvSpPr txBox="1">
            <a:spLocks noGrp="1"/>
          </p:cNvSpPr>
          <p:nvPr>
            <p:ph type="ftr" idx="11"/>
          </p:nvPr>
        </p:nvSpPr>
        <p:spPr>
          <a:xfrm>
            <a:off x="3305175" y="6288088"/>
            <a:ext cx="5238900" cy="365100"/>
          </a:xfrm>
          <a:prstGeom prst="rect">
            <a:avLst/>
          </a:prstGeom>
          <a:noFill/>
          <a:ln>
            <a:noFill/>
          </a:ln>
        </p:spPr>
        <p:txBody>
          <a:bodyPr spcFirstLastPara="1" wrap="square" lIns="91425" tIns="91425" rIns="91425" bIns="91425" anchor="ctr" anchorCtr="0"/>
          <a:lstStyle>
            <a:lvl1pPr marL="0" marR="0" lvl="0" indent="0" algn="r" rtl="0">
              <a:spcBef>
                <a:spcPts val="0"/>
              </a:spcBef>
              <a:spcAft>
                <a:spcPts val="0"/>
              </a:spcAft>
              <a:buSzPts val="1400"/>
              <a:buNone/>
              <a:defRPr sz="1200" b="0" i="0" u="none" strike="noStrike" cap="none">
                <a:solidFill>
                  <a:schemeClr val="lt2"/>
                </a:solidFill>
                <a:latin typeface="Trebuchet MS"/>
                <a:ea typeface="Trebuchet MS"/>
                <a:cs typeface="Trebuchet MS"/>
                <a:sym typeface="Trebuchet MS"/>
              </a:defRPr>
            </a:lvl1pPr>
            <a:lvl2pPr marL="457200" marR="0" lvl="1"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L="2286000" marR="0" lvl="5"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L="2743200" marR="0" lvl="6"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L="3200400" marR="0" lvl="7"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L="3657600" marR="0" lvl="8"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45" name="Shape 45"/>
          <p:cNvSpPr txBox="1">
            <a:spLocks noGrp="1"/>
          </p:cNvSpPr>
          <p:nvPr>
            <p:ph type="sldNum" idx="12"/>
          </p:nvPr>
        </p:nvSpPr>
        <p:spPr>
          <a:xfrm>
            <a:off x="8404225" y="219075"/>
            <a:ext cx="493800" cy="3651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spcAft>
                <a:spcPts val="0"/>
              </a:spcAft>
              <a:buNone/>
              <a:defRPr sz="1200" b="0" i="0" u="none" strike="noStrike" cap="none">
                <a:solidFill>
                  <a:schemeClr val="dk2"/>
                </a:solidFill>
                <a:latin typeface="Trebuchet MS"/>
                <a:ea typeface="Trebuchet MS"/>
                <a:cs typeface="Trebuchet MS"/>
                <a:sym typeface="Trebuchet MS"/>
              </a:defRPr>
            </a:lvl1pPr>
            <a:lvl2pPr marL="0" marR="0" lvl="1" indent="0" algn="r" rtl="0">
              <a:spcBef>
                <a:spcPts val="0"/>
              </a:spcBef>
              <a:spcAft>
                <a:spcPts val="0"/>
              </a:spcAft>
              <a:buNone/>
              <a:defRPr sz="1200" b="0" i="0" u="none" strike="noStrike" cap="none">
                <a:solidFill>
                  <a:schemeClr val="dk2"/>
                </a:solidFill>
                <a:latin typeface="Trebuchet MS"/>
                <a:ea typeface="Trebuchet MS"/>
                <a:cs typeface="Trebuchet MS"/>
                <a:sym typeface="Trebuchet MS"/>
              </a:defRPr>
            </a:lvl2pPr>
            <a:lvl3pPr marL="0" marR="0" lvl="2" indent="0" algn="r" rtl="0">
              <a:spcBef>
                <a:spcPts val="0"/>
              </a:spcBef>
              <a:spcAft>
                <a:spcPts val="0"/>
              </a:spcAft>
              <a:buNone/>
              <a:defRPr sz="1200" b="0" i="0" u="none" strike="noStrike" cap="none">
                <a:solidFill>
                  <a:schemeClr val="dk2"/>
                </a:solidFill>
                <a:latin typeface="Trebuchet MS"/>
                <a:ea typeface="Trebuchet MS"/>
                <a:cs typeface="Trebuchet MS"/>
                <a:sym typeface="Trebuchet MS"/>
              </a:defRPr>
            </a:lvl3pPr>
            <a:lvl4pPr marL="0" marR="0" lvl="3" indent="0" algn="r" rtl="0">
              <a:spcBef>
                <a:spcPts val="0"/>
              </a:spcBef>
              <a:spcAft>
                <a:spcPts val="0"/>
              </a:spcAft>
              <a:buNone/>
              <a:defRPr sz="1200" b="0" i="0" u="none" strike="noStrike" cap="none">
                <a:solidFill>
                  <a:schemeClr val="dk2"/>
                </a:solidFill>
                <a:latin typeface="Trebuchet MS"/>
                <a:ea typeface="Trebuchet MS"/>
                <a:cs typeface="Trebuchet MS"/>
                <a:sym typeface="Trebuchet MS"/>
              </a:defRPr>
            </a:lvl4pPr>
            <a:lvl5pPr marL="0" marR="0" lvl="4" indent="0" algn="r" rtl="0">
              <a:spcBef>
                <a:spcPts val="0"/>
              </a:spcBef>
              <a:spcAft>
                <a:spcPts val="0"/>
              </a:spcAft>
              <a:buNone/>
              <a:defRPr sz="1200" b="0" i="0" u="none" strike="noStrike" cap="none">
                <a:solidFill>
                  <a:schemeClr val="dk2"/>
                </a:solidFill>
                <a:latin typeface="Trebuchet MS"/>
                <a:ea typeface="Trebuchet MS"/>
                <a:cs typeface="Trebuchet MS"/>
                <a:sym typeface="Trebuchet MS"/>
              </a:defRPr>
            </a:lvl5pPr>
            <a:lvl6pPr marL="0" marR="0" lvl="5" indent="0" algn="r" rtl="0">
              <a:spcBef>
                <a:spcPts val="0"/>
              </a:spcBef>
              <a:spcAft>
                <a:spcPts val="0"/>
              </a:spcAft>
              <a:buNone/>
              <a:defRPr sz="1200" b="0" i="0" u="none" strike="noStrike" cap="none">
                <a:solidFill>
                  <a:schemeClr val="dk2"/>
                </a:solidFill>
                <a:latin typeface="Trebuchet MS"/>
                <a:ea typeface="Trebuchet MS"/>
                <a:cs typeface="Trebuchet MS"/>
                <a:sym typeface="Trebuchet MS"/>
              </a:defRPr>
            </a:lvl6pPr>
            <a:lvl7pPr marL="0" marR="0" lvl="6" indent="0" algn="r" rtl="0">
              <a:spcBef>
                <a:spcPts val="0"/>
              </a:spcBef>
              <a:spcAft>
                <a:spcPts val="0"/>
              </a:spcAft>
              <a:buNone/>
              <a:defRPr sz="1200" b="0" i="0" u="none" strike="noStrike" cap="none">
                <a:solidFill>
                  <a:schemeClr val="dk2"/>
                </a:solidFill>
                <a:latin typeface="Trebuchet MS"/>
                <a:ea typeface="Trebuchet MS"/>
                <a:cs typeface="Trebuchet MS"/>
                <a:sym typeface="Trebuchet MS"/>
              </a:defRPr>
            </a:lvl7pPr>
            <a:lvl8pPr marL="0" marR="0" lvl="7" indent="0" algn="r" rtl="0">
              <a:spcBef>
                <a:spcPts val="0"/>
              </a:spcBef>
              <a:spcAft>
                <a:spcPts val="0"/>
              </a:spcAft>
              <a:buNone/>
              <a:defRPr sz="1200" b="0" i="0" u="none" strike="noStrike" cap="none">
                <a:solidFill>
                  <a:schemeClr val="dk2"/>
                </a:solidFill>
                <a:latin typeface="Trebuchet MS"/>
                <a:ea typeface="Trebuchet MS"/>
                <a:cs typeface="Trebuchet MS"/>
                <a:sym typeface="Trebuchet MS"/>
              </a:defRPr>
            </a:lvl8pPr>
            <a:lvl9pPr marL="0" marR="0" lvl="8" indent="0" algn="r" rtl="0">
              <a:spcBef>
                <a:spcPts val="0"/>
              </a:spcBef>
              <a:spcAft>
                <a:spcPts val="0"/>
              </a:spcAft>
              <a:buNone/>
              <a:defRPr sz="1200" b="0" i="0" u="none" strike="noStrike" cap="none">
                <a:solidFill>
                  <a:schemeClr val="dk2"/>
                </a:solidFill>
                <a:latin typeface="Trebuchet MS"/>
                <a:ea typeface="Trebuchet MS"/>
                <a:cs typeface="Trebuchet MS"/>
                <a:sym typeface="Trebuchet MS"/>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6"/>
        <p:cNvGrpSpPr/>
        <p:nvPr/>
      </p:nvGrpSpPr>
      <p:grpSpPr>
        <a:xfrm>
          <a:off x="0" y="0"/>
          <a:ext cx="0" cy="0"/>
          <a:chOff x="0" y="0"/>
          <a:chExt cx="0" cy="0"/>
        </a:xfrm>
      </p:grpSpPr>
      <p:pic>
        <p:nvPicPr>
          <p:cNvPr id="47" name="Shape 47" descr="Overlay-ContentSlides.png"/>
          <p:cNvPicPr preferRelativeResize="0"/>
          <p:nvPr/>
        </p:nvPicPr>
        <p:blipFill rotWithShape="1">
          <a:blip r:embed="rId2">
            <a:alphaModFix/>
          </a:blip>
          <a:srcRect/>
          <a:stretch/>
        </p:blipFill>
        <p:spPr>
          <a:xfrm>
            <a:off x="150813" y="187325"/>
            <a:ext cx="8828100" cy="6481800"/>
          </a:xfrm>
          <a:prstGeom prst="rect">
            <a:avLst/>
          </a:prstGeom>
          <a:noFill/>
          <a:ln>
            <a:noFill/>
          </a:ln>
        </p:spPr>
      </p:pic>
      <p:cxnSp>
        <p:nvCxnSpPr>
          <p:cNvPr id="48" name="Shape 48"/>
          <p:cNvCxnSpPr/>
          <p:nvPr/>
        </p:nvCxnSpPr>
        <p:spPr>
          <a:xfrm>
            <a:off x="874713" y="2286000"/>
            <a:ext cx="3562500" cy="1500"/>
          </a:xfrm>
          <a:prstGeom prst="straightConnector1">
            <a:avLst/>
          </a:prstGeom>
          <a:noFill/>
          <a:ln w="19050" cap="flat" cmpd="sng">
            <a:solidFill>
              <a:schemeClr val="lt1"/>
            </a:solidFill>
            <a:prstDash val="solid"/>
            <a:round/>
            <a:headEnd type="none" w="sm" len="sm"/>
            <a:tailEnd type="none" w="sm" len="sm"/>
          </a:ln>
        </p:spPr>
      </p:cxnSp>
      <p:cxnSp>
        <p:nvCxnSpPr>
          <p:cNvPr id="49" name="Shape 49"/>
          <p:cNvCxnSpPr/>
          <p:nvPr/>
        </p:nvCxnSpPr>
        <p:spPr>
          <a:xfrm>
            <a:off x="4816475" y="2286000"/>
            <a:ext cx="3565500" cy="1500"/>
          </a:xfrm>
          <a:prstGeom prst="straightConnector1">
            <a:avLst/>
          </a:prstGeom>
          <a:noFill/>
          <a:ln w="19050" cap="flat" cmpd="sng">
            <a:solidFill>
              <a:schemeClr val="lt1"/>
            </a:solidFill>
            <a:prstDash val="solid"/>
            <a:round/>
            <a:headEnd type="none" w="sm" len="sm"/>
            <a:tailEnd type="none" w="sm" len="sm"/>
          </a:ln>
        </p:spPr>
      </p:cxnSp>
      <p:cxnSp>
        <p:nvCxnSpPr>
          <p:cNvPr id="50" name="Shape 50"/>
          <p:cNvCxnSpPr/>
          <p:nvPr/>
        </p:nvCxnSpPr>
        <p:spPr>
          <a:xfrm>
            <a:off x="874713" y="2286000"/>
            <a:ext cx="3562500" cy="1500"/>
          </a:xfrm>
          <a:prstGeom prst="straightConnector1">
            <a:avLst/>
          </a:prstGeom>
          <a:noFill/>
          <a:ln w="19050" cap="flat" cmpd="sng">
            <a:solidFill>
              <a:schemeClr val="lt1"/>
            </a:solidFill>
            <a:prstDash val="solid"/>
            <a:round/>
            <a:headEnd type="none" w="sm" len="sm"/>
            <a:tailEnd type="none" w="sm" len="sm"/>
          </a:ln>
        </p:spPr>
      </p:cxnSp>
      <p:cxnSp>
        <p:nvCxnSpPr>
          <p:cNvPr id="51" name="Shape 51"/>
          <p:cNvCxnSpPr/>
          <p:nvPr/>
        </p:nvCxnSpPr>
        <p:spPr>
          <a:xfrm>
            <a:off x="4816475" y="2286000"/>
            <a:ext cx="3565500" cy="1500"/>
          </a:xfrm>
          <a:prstGeom prst="straightConnector1">
            <a:avLst/>
          </a:prstGeom>
          <a:noFill/>
          <a:ln w="19050" cap="flat" cmpd="sng">
            <a:solidFill>
              <a:schemeClr val="lt1"/>
            </a:solidFill>
            <a:prstDash val="solid"/>
            <a:round/>
            <a:headEnd type="none" w="sm" len="sm"/>
            <a:tailEnd type="none" w="sm" len="sm"/>
          </a:ln>
        </p:spPr>
      </p:cxnSp>
      <p:sp>
        <p:nvSpPr>
          <p:cNvPr id="52" name="Shape 52"/>
          <p:cNvSpPr txBox="1">
            <a:spLocks noGrp="1"/>
          </p:cNvSpPr>
          <p:nvPr>
            <p:ph type="title"/>
          </p:nvPr>
        </p:nvSpPr>
        <p:spPr>
          <a:xfrm>
            <a:off x="779463" y="381000"/>
            <a:ext cx="7583400" cy="1044300"/>
          </a:xfrm>
          <a:prstGeom prst="rect">
            <a:avLst/>
          </a:prstGeom>
          <a:noFill/>
          <a:ln>
            <a:noFill/>
          </a:ln>
        </p:spPr>
        <p:txBody>
          <a:bodyPr spcFirstLastPara="1" wrap="square" lIns="91425" tIns="91425" rIns="91425" bIns="91425" anchor="b" anchorCtr="0"/>
          <a:lstStyle>
            <a:lvl1pPr marL="0" marR="0" lvl="0" indent="0" algn="l" rtl="0">
              <a:spcBef>
                <a:spcPts val="0"/>
              </a:spcBef>
              <a:spcAft>
                <a:spcPts val="0"/>
              </a:spcAft>
              <a:buSzPts val="1400"/>
              <a:buNone/>
              <a:defRPr sz="3800" b="0" i="0" u="none" strike="noStrike" cap="none">
                <a:solidFill>
                  <a:srgbClr val="001D4D"/>
                </a:solidFill>
                <a:latin typeface="Trebuchet MS"/>
                <a:ea typeface="Trebuchet MS"/>
                <a:cs typeface="Trebuchet MS"/>
                <a:sym typeface="Trebuchet MS"/>
              </a:defRPr>
            </a:lvl1pPr>
            <a:lvl2pPr marL="0" marR="0" lvl="1" indent="0" algn="l" rtl="0">
              <a:spcBef>
                <a:spcPts val="0"/>
              </a:spcBef>
              <a:spcAft>
                <a:spcPts val="0"/>
              </a:spcAft>
              <a:buSzPts val="1400"/>
              <a:buNone/>
              <a:defRPr sz="3800" b="0" i="0" u="none" strike="noStrike" cap="none">
                <a:solidFill>
                  <a:srgbClr val="001D4D"/>
                </a:solidFill>
                <a:latin typeface="Trebuchet MS"/>
                <a:ea typeface="Trebuchet MS"/>
                <a:cs typeface="Trebuchet MS"/>
                <a:sym typeface="Trebuchet MS"/>
              </a:defRPr>
            </a:lvl2pPr>
            <a:lvl3pPr marL="0" marR="0" lvl="2" indent="0" algn="l" rtl="0">
              <a:spcBef>
                <a:spcPts val="0"/>
              </a:spcBef>
              <a:spcAft>
                <a:spcPts val="0"/>
              </a:spcAft>
              <a:buSzPts val="1400"/>
              <a:buNone/>
              <a:defRPr sz="3800" b="0" i="0" u="none" strike="noStrike" cap="none">
                <a:solidFill>
                  <a:srgbClr val="001D4D"/>
                </a:solidFill>
                <a:latin typeface="Trebuchet MS"/>
                <a:ea typeface="Trebuchet MS"/>
                <a:cs typeface="Trebuchet MS"/>
                <a:sym typeface="Trebuchet MS"/>
              </a:defRPr>
            </a:lvl3pPr>
            <a:lvl4pPr marL="0" marR="0" lvl="3" indent="0" algn="l" rtl="0">
              <a:spcBef>
                <a:spcPts val="0"/>
              </a:spcBef>
              <a:spcAft>
                <a:spcPts val="0"/>
              </a:spcAft>
              <a:buSzPts val="1400"/>
              <a:buNone/>
              <a:defRPr sz="3800" b="0" i="0" u="none" strike="noStrike" cap="none">
                <a:solidFill>
                  <a:srgbClr val="001D4D"/>
                </a:solidFill>
                <a:latin typeface="Trebuchet MS"/>
                <a:ea typeface="Trebuchet MS"/>
                <a:cs typeface="Trebuchet MS"/>
                <a:sym typeface="Trebuchet MS"/>
              </a:defRPr>
            </a:lvl4pPr>
            <a:lvl5pPr marL="0" marR="0" lvl="4" indent="0" algn="l" rtl="0">
              <a:spcBef>
                <a:spcPts val="0"/>
              </a:spcBef>
              <a:spcAft>
                <a:spcPts val="0"/>
              </a:spcAft>
              <a:buSzPts val="1400"/>
              <a:buNone/>
              <a:defRPr sz="3800" b="0" i="0" u="none" strike="noStrike" cap="none">
                <a:solidFill>
                  <a:srgbClr val="001D4D"/>
                </a:solidFill>
                <a:latin typeface="Trebuchet MS"/>
                <a:ea typeface="Trebuchet MS"/>
                <a:cs typeface="Trebuchet MS"/>
                <a:sym typeface="Trebuchet MS"/>
              </a:defRPr>
            </a:lvl5pPr>
            <a:lvl6pPr marL="457200" marR="0" lvl="5" indent="0" algn="l" rtl="0">
              <a:spcBef>
                <a:spcPts val="0"/>
              </a:spcBef>
              <a:spcAft>
                <a:spcPts val="0"/>
              </a:spcAft>
              <a:buSzPts val="1400"/>
              <a:buNone/>
              <a:defRPr sz="3800" b="0" i="0" u="none" strike="noStrike" cap="none">
                <a:solidFill>
                  <a:srgbClr val="001D4D"/>
                </a:solidFill>
                <a:latin typeface="Trebuchet MS"/>
                <a:ea typeface="Trebuchet MS"/>
                <a:cs typeface="Trebuchet MS"/>
                <a:sym typeface="Trebuchet MS"/>
              </a:defRPr>
            </a:lvl6pPr>
            <a:lvl7pPr marL="914400" marR="0" lvl="6" indent="0" algn="l" rtl="0">
              <a:spcBef>
                <a:spcPts val="0"/>
              </a:spcBef>
              <a:spcAft>
                <a:spcPts val="0"/>
              </a:spcAft>
              <a:buSzPts val="1400"/>
              <a:buNone/>
              <a:defRPr sz="3800" b="0" i="0" u="none" strike="noStrike" cap="none">
                <a:solidFill>
                  <a:srgbClr val="001D4D"/>
                </a:solidFill>
                <a:latin typeface="Trebuchet MS"/>
                <a:ea typeface="Trebuchet MS"/>
                <a:cs typeface="Trebuchet MS"/>
                <a:sym typeface="Trebuchet MS"/>
              </a:defRPr>
            </a:lvl7pPr>
            <a:lvl8pPr marL="1371600" marR="0" lvl="7" indent="0" algn="l" rtl="0">
              <a:spcBef>
                <a:spcPts val="0"/>
              </a:spcBef>
              <a:spcAft>
                <a:spcPts val="0"/>
              </a:spcAft>
              <a:buSzPts val="1400"/>
              <a:buNone/>
              <a:defRPr sz="3800" b="0" i="0" u="none" strike="noStrike" cap="none">
                <a:solidFill>
                  <a:srgbClr val="001D4D"/>
                </a:solidFill>
                <a:latin typeface="Trebuchet MS"/>
                <a:ea typeface="Trebuchet MS"/>
                <a:cs typeface="Trebuchet MS"/>
                <a:sym typeface="Trebuchet MS"/>
              </a:defRPr>
            </a:lvl8pPr>
            <a:lvl9pPr marL="1828800" marR="0" lvl="8" indent="0" algn="l" rtl="0">
              <a:spcBef>
                <a:spcPts val="0"/>
              </a:spcBef>
              <a:spcAft>
                <a:spcPts val="0"/>
              </a:spcAft>
              <a:buSzPts val="1400"/>
              <a:buNone/>
              <a:defRPr sz="3800" b="0" i="0" u="none" strike="noStrike" cap="none">
                <a:solidFill>
                  <a:srgbClr val="001D4D"/>
                </a:solidFill>
                <a:latin typeface="Trebuchet MS"/>
                <a:ea typeface="Trebuchet MS"/>
                <a:cs typeface="Trebuchet MS"/>
                <a:sym typeface="Trebuchet MS"/>
              </a:defRPr>
            </a:lvl9pPr>
          </a:lstStyle>
          <a:p>
            <a:endParaRPr/>
          </a:p>
        </p:txBody>
      </p:sp>
      <p:sp>
        <p:nvSpPr>
          <p:cNvPr id="53" name="Shape 53"/>
          <p:cNvSpPr txBox="1">
            <a:spLocks noGrp="1"/>
          </p:cNvSpPr>
          <p:nvPr>
            <p:ph type="body" idx="1"/>
          </p:nvPr>
        </p:nvSpPr>
        <p:spPr>
          <a:xfrm>
            <a:off x="779463" y="1438835"/>
            <a:ext cx="3657600" cy="789900"/>
          </a:xfrm>
          <a:prstGeom prst="rect">
            <a:avLst/>
          </a:prstGeom>
          <a:noFill/>
          <a:ln>
            <a:noFill/>
          </a:ln>
        </p:spPr>
        <p:txBody>
          <a:bodyPr spcFirstLastPara="1" wrap="square" lIns="91425" tIns="91425" rIns="91425" bIns="91425" anchor="b" anchorCtr="0"/>
          <a:lstStyle>
            <a:lvl1pPr marL="457200" marR="0" lvl="0" indent="-228600" algn="ctr" rtl="0">
              <a:lnSpc>
                <a:spcPct val="107142"/>
              </a:lnSpc>
              <a:spcBef>
                <a:spcPts val="0"/>
              </a:spcBef>
              <a:spcAft>
                <a:spcPts val="0"/>
              </a:spcAft>
              <a:buClr>
                <a:srgbClr val="001D4D"/>
              </a:buClr>
              <a:buSzPts val="2200"/>
              <a:buFont typeface="Noto Sans Symbols"/>
              <a:buNone/>
              <a:defRPr sz="2800" b="0" i="0" u="none" strike="noStrike" cap="none">
                <a:solidFill>
                  <a:srgbClr val="001D4D"/>
                </a:solidFill>
                <a:latin typeface="Trebuchet MS"/>
                <a:ea typeface="Trebuchet MS"/>
                <a:cs typeface="Trebuchet MS"/>
                <a:sym typeface="Trebuchet MS"/>
              </a:defRPr>
            </a:lvl1pPr>
            <a:lvl2pPr marL="914400" marR="0" lvl="1" indent="-228600" algn="l" rtl="0">
              <a:spcBef>
                <a:spcPts val="600"/>
              </a:spcBef>
              <a:spcAft>
                <a:spcPts val="0"/>
              </a:spcAft>
              <a:buClr>
                <a:srgbClr val="001D4D"/>
              </a:buClr>
              <a:buSzPts val="2000"/>
              <a:buFont typeface="Noto Sans Symbols"/>
              <a:buNone/>
              <a:defRPr sz="2000" b="1" i="0" u="none" strike="noStrike" cap="none">
                <a:solidFill>
                  <a:srgbClr val="001D4D"/>
                </a:solidFill>
                <a:latin typeface="Trebuchet MS"/>
                <a:ea typeface="Trebuchet MS"/>
                <a:cs typeface="Trebuchet MS"/>
                <a:sym typeface="Trebuchet MS"/>
              </a:defRPr>
            </a:lvl2pPr>
            <a:lvl3pPr marL="1371600" marR="0" lvl="2" indent="-228600" algn="l" rtl="0">
              <a:spcBef>
                <a:spcPts val="600"/>
              </a:spcBef>
              <a:spcAft>
                <a:spcPts val="0"/>
              </a:spcAft>
              <a:buClr>
                <a:srgbClr val="001D4D"/>
              </a:buClr>
              <a:buSzPts val="1800"/>
              <a:buFont typeface="Noto Sans Symbols"/>
              <a:buNone/>
              <a:defRPr sz="1800" b="1" i="0" u="none" strike="noStrike" cap="none">
                <a:solidFill>
                  <a:srgbClr val="001D4D"/>
                </a:solidFill>
                <a:latin typeface="Trebuchet MS"/>
                <a:ea typeface="Trebuchet MS"/>
                <a:cs typeface="Trebuchet MS"/>
                <a:sym typeface="Trebuchet MS"/>
              </a:defRPr>
            </a:lvl3pPr>
            <a:lvl4pPr marL="1828800" marR="0" lvl="3" indent="-228600" algn="l" rtl="0">
              <a:spcBef>
                <a:spcPts val="600"/>
              </a:spcBef>
              <a:spcAft>
                <a:spcPts val="0"/>
              </a:spcAft>
              <a:buClr>
                <a:srgbClr val="001D4D"/>
              </a:buClr>
              <a:buSzPts val="1800"/>
              <a:buFont typeface="Noto Sans Symbols"/>
              <a:buNone/>
              <a:defRPr sz="1600" b="1" i="0" u="none" strike="noStrike" cap="none">
                <a:solidFill>
                  <a:srgbClr val="001D4D"/>
                </a:solidFill>
                <a:latin typeface="Trebuchet MS"/>
                <a:ea typeface="Trebuchet MS"/>
                <a:cs typeface="Trebuchet MS"/>
                <a:sym typeface="Trebuchet MS"/>
              </a:defRPr>
            </a:lvl4pPr>
            <a:lvl5pPr marL="2286000" marR="0" lvl="4" indent="-228600" algn="l" rtl="0">
              <a:spcBef>
                <a:spcPts val="600"/>
              </a:spcBef>
              <a:spcAft>
                <a:spcPts val="0"/>
              </a:spcAft>
              <a:buClr>
                <a:srgbClr val="001D4D"/>
              </a:buClr>
              <a:buSzPts val="1800"/>
              <a:buFont typeface="Noto Sans Symbols"/>
              <a:buNone/>
              <a:defRPr sz="1600" b="1" i="0" u="none" strike="noStrike" cap="none">
                <a:solidFill>
                  <a:srgbClr val="001D4D"/>
                </a:solidFill>
                <a:latin typeface="Trebuchet MS"/>
                <a:ea typeface="Trebuchet MS"/>
                <a:cs typeface="Trebuchet MS"/>
                <a:sym typeface="Trebuchet MS"/>
              </a:defRPr>
            </a:lvl5pPr>
            <a:lvl6pPr marL="2743200" marR="0" lvl="5" indent="-228600" algn="l" rtl="0">
              <a:spcBef>
                <a:spcPts val="320"/>
              </a:spcBef>
              <a:spcAft>
                <a:spcPts val="0"/>
              </a:spcAft>
              <a:buClr>
                <a:schemeClr val="dk1"/>
              </a:buClr>
              <a:buSzPts val="2000"/>
              <a:buFont typeface="Arial"/>
              <a:buNone/>
              <a:defRPr sz="1600" b="1" i="0" u="none" strike="noStrike" cap="none">
                <a:solidFill>
                  <a:schemeClr val="dk1"/>
                </a:solidFill>
                <a:latin typeface="Trebuchet MS"/>
                <a:ea typeface="Trebuchet MS"/>
                <a:cs typeface="Trebuchet MS"/>
                <a:sym typeface="Trebuchet MS"/>
              </a:defRPr>
            </a:lvl6pPr>
            <a:lvl7pPr marL="3200400" marR="0" lvl="6" indent="-228600" algn="l" rtl="0">
              <a:spcBef>
                <a:spcPts val="320"/>
              </a:spcBef>
              <a:spcAft>
                <a:spcPts val="0"/>
              </a:spcAft>
              <a:buClr>
                <a:schemeClr val="dk1"/>
              </a:buClr>
              <a:buSzPts val="2000"/>
              <a:buFont typeface="Arial"/>
              <a:buNone/>
              <a:defRPr sz="1600" b="1" i="0" u="none" strike="noStrike" cap="none">
                <a:solidFill>
                  <a:schemeClr val="dk1"/>
                </a:solidFill>
                <a:latin typeface="Trebuchet MS"/>
                <a:ea typeface="Trebuchet MS"/>
                <a:cs typeface="Trebuchet MS"/>
                <a:sym typeface="Trebuchet MS"/>
              </a:defRPr>
            </a:lvl7pPr>
            <a:lvl8pPr marL="3657600" marR="0" lvl="7" indent="-228600" algn="l" rtl="0">
              <a:spcBef>
                <a:spcPts val="320"/>
              </a:spcBef>
              <a:spcAft>
                <a:spcPts val="0"/>
              </a:spcAft>
              <a:buClr>
                <a:schemeClr val="dk1"/>
              </a:buClr>
              <a:buSzPts val="2000"/>
              <a:buFont typeface="Arial"/>
              <a:buNone/>
              <a:defRPr sz="1600" b="1" i="0" u="none" strike="noStrike" cap="none">
                <a:solidFill>
                  <a:schemeClr val="dk1"/>
                </a:solidFill>
                <a:latin typeface="Trebuchet MS"/>
                <a:ea typeface="Trebuchet MS"/>
                <a:cs typeface="Trebuchet MS"/>
                <a:sym typeface="Trebuchet MS"/>
              </a:defRPr>
            </a:lvl8pPr>
            <a:lvl9pPr marL="4114800" marR="0" lvl="8" indent="-228600" algn="l" rtl="0">
              <a:spcBef>
                <a:spcPts val="320"/>
              </a:spcBef>
              <a:spcAft>
                <a:spcPts val="0"/>
              </a:spcAft>
              <a:buClr>
                <a:schemeClr val="dk1"/>
              </a:buClr>
              <a:buSzPts val="2000"/>
              <a:buFont typeface="Arial"/>
              <a:buNone/>
              <a:defRPr sz="1600" b="1" i="0" u="none" strike="noStrike" cap="none">
                <a:solidFill>
                  <a:schemeClr val="dk1"/>
                </a:solidFill>
                <a:latin typeface="Trebuchet MS"/>
                <a:ea typeface="Trebuchet MS"/>
                <a:cs typeface="Trebuchet MS"/>
                <a:sym typeface="Trebuchet MS"/>
              </a:defRPr>
            </a:lvl9pPr>
          </a:lstStyle>
          <a:p>
            <a:endParaRPr/>
          </a:p>
        </p:txBody>
      </p:sp>
      <p:sp>
        <p:nvSpPr>
          <p:cNvPr id="54" name="Shape 54"/>
          <p:cNvSpPr txBox="1">
            <a:spLocks noGrp="1"/>
          </p:cNvSpPr>
          <p:nvPr>
            <p:ph type="body" idx="2"/>
          </p:nvPr>
        </p:nvSpPr>
        <p:spPr>
          <a:xfrm>
            <a:off x="779463" y="2362199"/>
            <a:ext cx="3657600" cy="3686100"/>
          </a:xfrm>
          <a:prstGeom prst="rect">
            <a:avLst/>
          </a:prstGeom>
          <a:noFill/>
          <a:ln>
            <a:noFill/>
          </a:ln>
        </p:spPr>
        <p:txBody>
          <a:bodyPr spcFirstLastPara="1" wrap="square" lIns="91425" tIns="91425" rIns="91425" bIns="91425" anchor="t" anchorCtr="0"/>
          <a:lstStyle>
            <a:lvl1pPr marL="457200" marR="0" lvl="0" indent="-355600" algn="l" rtl="0">
              <a:spcBef>
                <a:spcPts val="2000"/>
              </a:spcBef>
              <a:spcAft>
                <a:spcPts val="0"/>
              </a:spcAft>
              <a:buClr>
                <a:srgbClr val="001D4D"/>
              </a:buClr>
              <a:buSzPts val="2000"/>
              <a:buFont typeface="Noto Sans Symbols"/>
              <a:buChar char="●"/>
              <a:defRPr sz="2000" b="0" i="0" u="none" strike="noStrike" cap="none">
                <a:solidFill>
                  <a:srgbClr val="001D4D"/>
                </a:solidFill>
                <a:latin typeface="Trebuchet MS"/>
                <a:ea typeface="Trebuchet MS"/>
                <a:cs typeface="Trebuchet MS"/>
                <a:sym typeface="Trebuchet MS"/>
              </a:defRPr>
            </a:lvl1pPr>
            <a:lvl2pPr marL="914400" marR="0" lvl="1" indent="-342900" algn="l" rtl="0">
              <a:spcBef>
                <a:spcPts val="600"/>
              </a:spcBef>
              <a:spcAft>
                <a:spcPts val="0"/>
              </a:spcAft>
              <a:buClr>
                <a:srgbClr val="001D4D"/>
              </a:buClr>
              <a:buSzPts val="1800"/>
              <a:buFont typeface="Noto Sans Symbols"/>
              <a:buChar char="●"/>
              <a:defRPr sz="1800" b="0" i="0" u="none" strike="noStrike" cap="none">
                <a:solidFill>
                  <a:srgbClr val="001D4D"/>
                </a:solidFill>
                <a:latin typeface="Trebuchet MS"/>
                <a:ea typeface="Trebuchet MS"/>
                <a:cs typeface="Trebuchet MS"/>
                <a:sym typeface="Trebuchet MS"/>
              </a:defRPr>
            </a:lvl2pPr>
            <a:lvl3pPr marL="1371600" marR="0" lvl="2" indent="-342900" algn="l" rtl="0">
              <a:spcBef>
                <a:spcPts val="600"/>
              </a:spcBef>
              <a:spcAft>
                <a:spcPts val="0"/>
              </a:spcAft>
              <a:buClr>
                <a:srgbClr val="001D4D"/>
              </a:buClr>
              <a:buSzPts val="1800"/>
              <a:buFont typeface="Noto Sans Symbols"/>
              <a:buChar char="●"/>
              <a:defRPr sz="1800" b="0" i="0" u="none" strike="noStrike" cap="none">
                <a:solidFill>
                  <a:srgbClr val="001D4D"/>
                </a:solidFill>
                <a:latin typeface="Trebuchet MS"/>
                <a:ea typeface="Trebuchet MS"/>
                <a:cs typeface="Trebuchet MS"/>
                <a:sym typeface="Trebuchet MS"/>
              </a:defRPr>
            </a:lvl3pPr>
            <a:lvl4pPr marL="1828800" marR="0" lvl="3" indent="-342900" algn="l" rtl="0">
              <a:spcBef>
                <a:spcPts val="600"/>
              </a:spcBef>
              <a:spcAft>
                <a:spcPts val="0"/>
              </a:spcAft>
              <a:buClr>
                <a:srgbClr val="001D4D"/>
              </a:buClr>
              <a:buSzPts val="1800"/>
              <a:buFont typeface="Noto Sans Symbols"/>
              <a:buChar char="●"/>
              <a:defRPr sz="1800" b="0" i="0" u="none" strike="noStrike" cap="none">
                <a:solidFill>
                  <a:srgbClr val="001D4D"/>
                </a:solidFill>
                <a:latin typeface="Trebuchet MS"/>
                <a:ea typeface="Trebuchet MS"/>
                <a:cs typeface="Trebuchet MS"/>
                <a:sym typeface="Trebuchet MS"/>
              </a:defRPr>
            </a:lvl4pPr>
            <a:lvl5pPr marL="2286000" marR="0" lvl="4" indent="-342900" algn="l" rtl="0">
              <a:spcBef>
                <a:spcPts val="600"/>
              </a:spcBef>
              <a:spcAft>
                <a:spcPts val="0"/>
              </a:spcAft>
              <a:buClr>
                <a:srgbClr val="001D4D"/>
              </a:buClr>
              <a:buSzPts val="1800"/>
              <a:buFont typeface="Noto Sans Symbols"/>
              <a:buChar char="●"/>
              <a:defRPr sz="1800" b="0" i="0" u="none" strike="noStrike" cap="none">
                <a:solidFill>
                  <a:srgbClr val="001D4D"/>
                </a:solidFill>
                <a:latin typeface="Trebuchet MS"/>
                <a:ea typeface="Trebuchet MS"/>
                <a:cs typeface="Trebuchet MS"/>
                <a:sym typeface="Trebuchet MS"/>
              </a:defRPr>
            </a:lvl5pPr>
            <a:lvl6pPr marL="2743200" marR="0" lvl="5" indent="-330200" algn="l" rtl="0">
              <a:spcBef>
                <a:spcPts val="320"/>
              </a:spcBef>
              <a:spcAft>
                <a:spcPts val="0"/>
              </a:spcAft>
              <a:buClr>
                <a:schemeClr val="dk1"/>
              </a:buClr>
              <a:buSzPts val="1600"/>
              <a:buFont typeface="Arial"/>
              <a:buChar char="•"/>
              <a:defRPr sz="1600" b="0" i="0" u="none" strike="noStrike" cap="none">
                <a:solidFill>
                  <a:schemeClr val="dk1"/>
                </a:solidFill>
                <a:latin typeface="Trebuchet MS"/>
                <a:ea typeface="Trebuchet MS"/>
                <a:cs typeface="Trebuchet MS"/>
                <a:sym typeface="Trebuchet MS"/>
              </a:defRPr>
            </a:lvl6pPr>
            <a:lvl7pPr marL="3200400" marR="0" lvl="6" indent="-330200" algn="l" rtl="0">
              <a:spcBef>
                <a:spcPts val="320"/>
              </a:spcBef>
              <a:spcAft>
                <a:spcPts val="0"/>
              </a:spcAft>
              <a:buClr>
                <a:schemeClr val="dk1"/>
              </a:buClr>
              <a:buSzPts val="1600"/>
              <a:buFont typeface="Arial"/>
              <a:buChar char="•"/>
              <a:defRPr sz="1600" b="0" i="0" u="none" strike="noStrike" cap="none">
                <a:solidFill>
                  <a:schemeClr val="dk1"/>
                </a:solidFill>
                <a:latin typeface="Trebuchet MS"/>
                <a:ea typeface="Trebuchet MS"/>
                <a:cs typeface="Trebuchet MS"/>
                <a:sym typeface="Trebuchet MS"/>
              </a:defRPr>
            </a:lvl7pPr>
            <a:lvl8pPr marL="3657600" marR="0" lvl="7" indent="-330200" algn="l" rtl="0">
              <a:spcBef>
                <a:spcPts val="320"/>
              </a:spcBef>
              <a:spcAft>
                <a:spcPts val="0"/>
              </a:spcAft>
              <a:buClr>
                <a:schemeClr val="dk1"/>
              </a:buClr>
              <a:buSzPts val="1600"/>
              <a:buFont typeface="Arial"/>
              <a:buChar char="•"/>
              <a:defRPr sz="1600" b="0" i="0" u="none" strike="noStrike" cap="none">
                <a:solidFill>
                  <a:schemeClr val="dk1"/>
                </a:solidFill>
                <a:latin typeface="Trebuchet MS"/>
                <a:ea typeface="Trebuchet MS"/>
                <a:cs typeface="Trebuchet MS"/>
                <a:sym typeface="Trebuchet MS"/>
              </a:defRPr>
            </a:lvl8pPr>
            <a:lvl9pPr marL="4114800" marR="0" lvl="8" indent="-330200" algn="l" rtl="0">
              <a:spcBef>
                <a:spcPts val="320"/>
              </a:spcBef>
              <a:spcAft>
                <a:spcPts val="0"/>
              </a:spcAft>
              <a:buClr>
                <a:schemeClr val="dk1"/>
              </a:buClr>
              <a:buSzPts val="1600"/>
              <a:buFont typeface="Arial"/>
              <a:buChar char="•"/>
              <a:defRPr sz="1600" b="0" i="0" u="none" strike="noStrike" cap="none">
                <a:solidFill>
                  <a:schemeClr val="dk1"/>
                </a:solidFill>
                <a:latin typeface="Trebuchet MS"/>
                <a:ea typeface="Trebuchet MS"/>
                <a:cs typeface="Trebuchet MS"/>
                <a:sym typeface="Trebuchet MS"/>
              </a:defRPr>
            </a:lvl9pPr>
          </a:lstStyle>
          <a:p>
            <a:endParaRPr/>
          </a:p>
        </p:txBody>
      </p:sp>
      <p:sp>
        <p:nvSpPr>
          <p:cNvPr id="55" name="Shape 55"/>
          <p:cNvSpPr txBox="1">
            <a:spLocks noGrp="1"/>
          </p:cNvSpPr>
          <p:nvPr>
            <p:ph type="body" idx="3"/>
          </p:nvPr>
        </p:nvSpPr>
        <p:spPr>
          <a:xfrm>
            <a:off x="4705350" y="1438835"/>
            <a:ext cx="3657600" cy="789900"/>
          </a:xfrm>
          <a:prstGeom prst="rect">
            <a:avLst/>
          </a:prstGeom>
          <a:noFill/>
          <a:ln>
            <a:noFill/>
          </a:ln>
        </p:spPr>
        <p:txBody>
          <a:bodyPr spcFirstLastPara="1" wrap="square" lIns="91425" tIns="91425" rIns="91425" bIns="91425" anchor="b" anchorCtr="0"/>
          <a:lstStyle>
            <a:lvl1pPr marL="457200" marR="0" lvl="0" indent="-228600" algn="ctr" rtl="0">
              <a:lnSpc>
                <a:spcPct val="107142"/>
              </a:lnSpc>
              <a:spcBef>
                <a:spcPts val="0"/>
              </a:spcBef>
              <a:spcAft>
                <a:spcPts val="0"/>
              </a:spcAft>
              <a:buClr>
                <a:srgbClr val="001D4D"/>
              </a:buClr>
              <a:buSzPts val="2200"/>
              <a:buFont typeface="Noto Sans Symbols"/>
              <a:buNone/>
              <a:defRPr sz="2800" b="0" i="0" u="none" strike="noStrike" cap="none">
                <a:solidFill>
                  <a:srgbClr val="001D4D"/>
                </a:solidFill>
                <a:latin typeface="Trebuchet MS"/>
                <a:ea typeface="Trebuchet MS"/>
                <a:cs typeface="Trebuchet MS"/>
                <a:sym typeface="Trebuchet MS"/>
              </a:defRPr>
            </a:lvl1pPr>
            <a:lvl2pPr marL="914400" marR="0" lvl="1" indent="-228600" algn="l" rtl="0">
              <a:spcBef>
                <a:spcPts val="600"/>
              </a:spcBef>
              <a:spcAft>
                <a:spcPts val="0"/>
              </a:spcAft>
              <a:buClr>
                <a:srgbClr val="001D4D"/>
              </a:buClr>
              <a:buSzPts val="2000"/>
              <a:buFont typeface="Noto Sans Symbols"/>
              <a:buNone/>
              <a:defRPr sz="2000" b="1" i="0" u="none" strike="noStrike" cap="none">
                <a:solidFill>
                  <a:srgbClr val="001D4D"/>
                </a:solidFill>
                <a:latin typeface="Trebuchet MS"/>
                <a:ea typeface="Trebuchet MS"/>
                <a:cs typeface="Trebuchet MS"/>
                <a:sym typeface="Trebuchet MS"/>
              </a:defRPr>
            </a:lvl2pPr>
            <a:lvl3pPr marL="1371600" marR="0" lvl="2" indent="-228600" algn="l" rtl="0">
              <a:spcBef>
                <a:spcPts val="600"/>
              </a:spcBef>
              <a:spcAft>
                <a:spcPts val="0"/>
              </a:spcAft>
              <a:buClr>
                <a:srgbClr val="001D4D"/>
              </a:buClr>
              <a:buSzPts val="1800"/>
              <a:buFont typeface="Noto Sans Symbols"/>
              <a:buNone/>
              <a:defRPr sz="1800" b="1" i="0" u="none" strike="noStrike" cap="none">
                <a:solidFill>
                  <a:srgbClr val="001D4D"/>
                </a:solidFill>
                <a:latin typeface="Trebuchet MS"/>
                <a:ea typeface="Trebuchet MS"/>
                <a:cs typeface="Trebuchet MS"/>
                <a:sym typeface="Trebuchet MS"/>
              </a:defRPr>
            </a:lvl3pPr>
            <a:lvl4pPr marL="1828800" marR="0" lvl="3" indent="-228600" algn="l" rtl="0">
              <a:spcBef>
                <a:spcPts val="600"/>
              </a:spcBef>
              <a:spcAft>
                <a:spcPts val="0"/>
              </a:spcAft>
              <a:buClr>
                <a:srgbClr val="001D4D"/>
              </a:buClr>
              <a:buSzPts val="1800"/>
              <a:buFont typeface="Noto Sans Symbols"/>
              <a:buNone/>
              <a:defRPr sz="1600" b="1" i="0" u="none" strike="noStrike" cap="none">
                <a:solidFill>
                  <a:srgbClr val="001D4D"/>
                </a:solidFill>
                <a:latin typeface="Trebuchet MS"/>
                <a:ea typeface="Trebuchet MS"/>
                <a:cs typeface="Trebuchet MS"/>
                <a:sym typeface="Trebuchet MS"/>
              </a:defRPr>
            </a:lvl4pPr>
            <a:lvl5pPr marL="2286000" marR="0" lvl="4" indent="-228600" algn="l" rtl="0">
              <a:spcBef>
                <a:spcPts val="600"/>
              </a:spcBef>
              <a:spcAft>
                <a:spcPts val="0"/>
              </a:spcAft>
              <a:buClr>
                <a:srgbClr val="001D4D"/>
              </a:buClr>
              <a:buSzPts val="1800"/>
              <a:buFont typeface="Noto Sans Symbols"/>
              <a:buNone/>
              <a:defRPr sz="1600" b="1" i="0" u="none" strike="noStrike" cap="none">
                <a:solidFill>
                  <a:srgbClr val="001D4D"/>
                </a:solidFill>
                <a:latin typeface="Trebuchet MS"/>
                <a:ea typeface="Trebuchet MS"/>
                <a:cs typeface="Trebuchet MS"/>
                <a:sym typeface="Trebuchet MS"/>
              </a:defRPr>
            </a:lvl5pPr>
            <a:lvl6pPr marL="2743200" marR="0" lvl="5" indent="-228600" algn="l" rtl="0">
              <a:spcBef>
                <a:spcPts val="320"/>
              </a:spcBef>
              <a:spcAft>
                <a:spcPts val="0"/>
              </a:spcAft>
              <a:buClr>
                <a:schemeClr val="dk1"/>
              </a:buClr>
              <a:buSzPts val="2000"/>
              <a:buFont typeface="Arial"/>
              <a:buNone/>
              <a:defRPr sz="1600" b="1" i="0" u="none" strike="noStrike" cap="none">
                <a:solidFill>
                  <a:schemeClr val="dk1"/>
                </a:solidFill>
                <a:latin typeface="Trebuchet MS"/>
                <a:ea typeface="Trebuchet MS"/>
                <a:cs typeface="Trebuchet MS"/>
                <a:sym typeface="Trebuchet MS"/>
              </a:defRPr>
            </a:lvl6pPr>
            <a:lvl7pPr marL="3200400" marR="0" lvl="6" indent="-228600" algn="l" rtl="0">
              <a:spcBef>
                <a:spcPts val="320"/>
              </a:spcBef>
              <a:spcAft>
                <a:spcPts val="0"/>
              </a:spcAft>
              <a:buClr>
                <a:schemeClr val="dk1"/>
              </a:buClr>
              <a:buSzPts val="2000"/>
              <a:buFont typeface="Arial"/>
              <a:buNone/>
              <a:defRPr sz="1600" b="1" i="0" u="none" strike="noStrike" cap="none">
                <a:solidFill>
                  <a:schemeClr val="dk1"/>
                </a:solidFill>
                <a:latin typeface="Trebuchet MS"/>
                <a:ea typeface="Trebuchet MS"/>
                <a:cs typeface="Trebuchet MS"/>
                <a:sym typeface="Trebuchet MS"/>
              </a:defRPr>
            </a:lvl7pPr>
            <a:lvl8pPr marL="3657600" marR="0" lvl="7" indent="-228600" algn="l" rtl="0">
              <a:spcBef>
                <a:spcPts val="320"/>
              </a:spcBef>
              <a:spcAft>
                <a:spcPts val="0"/>
              </a:spcAft>
              <a:buClr>
                <a:schemeClr val="dk1"/>
              </a:buClr>
              <a:buSzPts val="2000"/>
              <a:buFont typeface="Arial"/>
              <a:buNone/>
              <a:defRPr sz="1600" b="1" i="0" u="none" strike="noStrike" cap="none">
                <a:solidFill>
                  <a:schemeClr val="dk1"/>
                </a:solidFill>
                <a:latin typeface="Trebuchet MS"/>
                <a:ea typeface="Trebuchet MS"/>
                <a:cs typeface="Trebuchet MS"/>
                <a:sym typeface="Trebuchet MS"/>
              </a:defRPr>
            </a:lvl8pPr>
            <a:lvl9pPr marL="4114800" marR="0" lvl="8" indent="-228600" algn="l" rtl="0">
              <a:spcBef>
                <a:spcPts val="320"/>
              </a:spcBef>
              <a:spcAft>
                <a:spcPts val="0"/>
              </a:spcAft>
              <a:buClr>
                <a:schemeClr val="dk1"/>
              </a:buClr>
              <a:buSzPts val="2000"/>
              <a:buFont typeface="Arial"/>
              <a:buNone/>
              <a:defRPr sz="1600" b="1" i="0" u="none" strike="noStrike" cap="none">
                <a:solidFill>
                  <a:schemeClr val="dk1"/>
                </a:solidFill>
                <a:latin typeface="Trebuchet MS"/>
                <a:ea typeface="Trebuchet MS"/>
                <a:cs typeface="Trebuchet MS"/>
                <a:sym typeface="Trebuchet MS"/>
              </a:defRPr>
            </a:lvl9pPr>
          </a:lstStyle>
          <a:p>
            <a:endParaRPr/>
          </a:p>
        </p:txBody>
      </p:sp>
      <p:sp>
        <p:nvSpPr>
          <p:cNvPr id="56" name="Shape 56"/>
          <p:cNvSpPr txBox="1">
            <a:spLocks noGrp="1"/>
          </p:cNvSpPr>
          <p:nvPr>
            <p:ph type="body" idx="4"/>
          </p:nvPr>
        </p:nvSpPr>
        <p:spPr>
          <a:xfrm>
            <a:off x="4705350" y="2362199"/>
            <a:ext cx="3657600" cy="3686100"/>
          </a:xfrm>
          <a:prstGeom prst="rect">
            <a:avLst/>
          </a:prstGeom>
          <a:noFill/>
          <a:ln>
            <a:noFill/>
          </a:ln>
        </p:spPr>
        <p:txBody>
          <a:bodyPr spcFirstLastPara="1" wrap="square" lIns="91425" tIns="91425" rIns="91425" bIns="91425" anchor="t" anchorCtr="0"/>
          <a:lstStyle>
            <a:lvl1pPr marL="457200" marR="0" lvl="0" indent="-355600" algn="l" rtl="0">
              <a:spcBef>
                <a:spcPts val="2000"/>
              </a:spcBef>
              <a:spcAft>
                <a:spcPts val="0"/>
              </a:spcAft>
              <a:buClr>
                <a:srgbClr val="001D4D"/>
              </a:buClr>
              <a:buSzPts val="2000"/>
              <a:buFont typeface="Noto Sans Symbols"/>
              <a:buChar char="●"/>
              <a:defRPr sz="2000" b="0" i="0" u="none" strike="noStrike" cap="none">
                <a:solidFill>
                  <a:srgbClr val="001D4D"/>
                </a:solidFill>
                <a:latin typeface="Trebuchet MS"/>
                <a:ea typeface="Trebuchet MS"/>
                <a:cs typeface="Trebuchet MS"/>
                <a:sym typeface="Trebuchet MS"/>
              </a:defRPr>
            </a:lvl1pPr>
            <a:lvl2pPr marL="914400" marR="0" lvl="1" indent="-342900" algn="l" rtl="0">
              <a:spcBef>
                <a:spcPts val="600"/>
              </a:spcBef>
              <a:spcAft>
                <a:spcPts val="0"/>
              </a:spcAft>
              <a:buClr>
                <a:srgbClr val="001D4D"/>
              </a:buClr>
              <a:buSzPts val="1800"/>
              <a:buFont typeface="Noto Sans Symbols"/>
              <a:buChar char="●"/>
              <a:defRPr sz="1800" b="0" i="0" u="none" strike="noStrike" cap="none">
                <a:solidFill>
                  <a:srgbClr val="001D4D"/>
                </a:solidFill>
                <a:latin typeface="Trebuchet MS"/>
                <a:ea typeface="Trebuchet MS"/>
                <a:cs typeface="Trebuchet MS"/>
                <a:sym typeface="Trebuchet MS"/>
              </a:defRPr>
            </a:lvl2pPr>
            <a:lvl3pPr marL="1371600" marR="0" lvl="2" indent="-342900" algn="l" rtl="0">
              <a:spcBef>
                <a:spcPts val="600"/>
              </a:spcBef>
              <a:spcAft>
                <a:spcPts val="0"/>
              </a:spcAft>
              <a:buClr>
                <a:srgbClr val="001D4D"/>
              </a:buClr>
              <a:buSzPts val="1800"/>
              <a:buFont typeface="Noto Sans Symbols"/>
              <a:buChar char="●"/>
              <a:defRPr sz="1800" b="0" i="0" u="none" strike="noStrike" cap="none">
                <a:solidFill>
                  <a:srgbClr val="001D4D"/>
                </a:solidFill>
                <a:latin typeface="Trebuchet MS"/>
                <a:ea typeface="Trebuchet MS"/>
                <a:cs typeface="Trebuchet MS"/>
                <a:sym typeface="Trebuchet MS"/>
              </a:defRPr>
            </a:lvl3pPr>
            <a:lvl4pPr marL="1828800" marR="0" lvl="3" indent="-342900" algn="l" rtl="0">
              <a:spcBef>
                <a:spcPts val="600"/>
              </a:spcBef>
              <a:spcAft>
                <a:spcPts val="0"/>
              </a:spcAft>
              <a:buClr>
                <a:srgbClr val="001D4D"/>
              </a:buClr>
              <a:buSzPts val="1800"/>
              <a:buFont typeface="Noto Sans Symbols"/>
              <a:buChar char="●"/>
              <a:defRPr sz="1800" b="0" i="0" u="none" strike="noStrike" cap="none">
                <a:solidFill>
                  <a:srgbClr val="001D4D"/>
                </a:solidFill>
                <a:latin typeface="Trebuchet MS"/>
                <a:ea typeface="Trebuchet MS"/>
                <a:cs typeface="Trebuchet MS"/>
                <a:sym typeface="Trebuchet MS"/>
              </a:defRPr>
            </a:lvl4pPr>
            <a:lvl5pPr marL="2286000" marR="0" lvl="4" indent="-342900" algn="l" rtl="0">
              <a:spcBef>
                <a:spcPts val="600"/>
              </a:spcBef>
              <a:spcAft>
                <a:spcPts val="0"/>
              </a:spcAft>
              <a:buClr>
                <a:srgbClr val="001D4D"/>
              </a:buClr>
              <a:buSzPts val="1800"/>
              <a:buFont typeface="Noto Sans Symbols"/>
              <a:buChar char="●"/>
              <a:defRPr sz="1800" b="0" i="0" u="none" strike="noStrike" cap="none">
                <a:solidFill>
                  <a:srgbClr val="001D4D"/>
                </a:solidFill>
                <a:latin typeface="Trebuchet MS"/>
                <a:ea typeface="Trebuchet MS"/>
                <a:cs typeface="Trebuchet MS"/>
                <a:sym typeface="Trebuchet MS"/>
              </a:defRPr>
            </a:lvl5pPr>
            <a:lvl6pPr marL="2743200" marR="0" lvl="5" indent="-330200" algn="l" rtl="0">
              <a:spcBef>
                <a:spcPts val="320"/>
              </a:spcBef>
              <a:spcAft>
                <a:spcPts val="0"/>
              </a:spcAft>
              <a:buClr>
                <a:schemeClr val="dk1"/>
              </a:buClr>
              <a:buSzPts val="1600"/>
              <a:buFont typeface="Arial"/>
              <a:buChar char="•"/>
              <a:defRPr sz="1600" b="0" i="0" u="none" strike="noStrike" cap="none">
                <a:solidFill>
                  <a:schemeClr val="dk1"/>
                </a:solidFill>
                <a:latin typeface="Trebuchet MS"/>
                <a:ea typeface="Trebuchet MS"/>
                <a:cs typeface="Trebuchet MS"/>
                <a:sym typeface="Trebuchet MS"/>
              </a:defRPr>
            </a:lvl6pPr>
            <a:lvl7pPr marL="3200400" marR="0" lvl="6" indent="-330200" algn="l" rtl="0">
              <a:spcBef>
                <a:spcPts val="320"/>
              </a:spcBef>
              <a:spcAft>
                <a:spcPts val="0"/>
              </a:spcAft>
              <a:buClr>
                <a:schemeClr val="dk1"/>
              </a:buClr>
              <a:buSzPts val="1600"/>
              <a:buFont typeface="Arial"/>
              <a:buChar char="•"/>
              <a:defRPr sz="1600" b="0" i="0" u="none" strike="noStrike" cap="none">
                <a:solidFill>
                  <a:schemeClr val="dk1"/>
                </a:solidFill>
                <a:latin typeface="Trebuchet MS"/>
                <a:ea typeface="Trebuchet MS"/>
                <a:cs typeface="Trebuchet MS"/>
                <a:sym typeface="Trebuchet MS"/>
              </a:defRPr>
            </a:lvl7pPr>
            <a:lvl8pPr marL="3657600" marR="0" lvl="7" indent="-330200" algn="l" rtl="0">
              <a:spcBef>
                <a:spcPts val="320"/>
              </a:spcBef>
              <a:spcAft>
                <a:spcPts val="0"/>
              </a:spcAft>
              <a:buClr>
                <a:schemeClr val="dk1"/>
              </a:buClr>
              <a:buSzPts val="1600"/>
              <a:buFont typeface="Arial"/>
              <a:buChar char="•"/>
              <a:defRPr sz="1600" b="0" i="0" u="none" strike="noStrike" cap="none">
                <a:solidFill>
                  <a:schemeClr val="dk1"/>
                </a:solidFill>
                <a:latin typeface="Trebuchet MS"/>
                <a:ea typeface="Trebuchet MS"/>
                <a:cs typeface="Trebuchet MS"/>
                <a:sym typeface="Trebuchet MS"/>
              </a:defRPr>
            </a:lvl8pPr>
            <a:lvl9pPr marL="4114800" marR="0" lvl="8" indent="-330200" algn="l" rtl="0">
              <a:spcBef>
                <a:spcPts val="320"/>
              </a:spcBef>
              <a:spcAft>
                <a:spcPts val="0"/>
              </a:spcAft>
              <a:buClr>
                <a:schemeClr val="dk1"/>
              </a:buClr>
              <a:buSzPts val="1600"/>
              <a:buFont typeface="Arial"/>
              <a:buChar char="•"/>
              <a:defRPr sz="1600" b="0" i="0" u="none" strike="noStrike" cap="none">
                <a:solidFill>
                  <a:schemeClr val="dk1"/>
                </a:solidFill>
                <a:latin typeface="Trebuchet MS"/>
                <a:ea typeface="Trebuchet MS"/>
                <a:cs typeface="Trebuchet MS"/>
                <a:sym typeface="Trebuchet MS"/>
              </a:defRPr>
            </a:lvl9pPr>
          </a:lstStyle>
          <a:p>
            <a:endParaRPr/>
          </a:p>
        </p:txBody>
      </p:sp>
      <p:sp>
        <p:nvSpPr>
          <p:cNvPr id="57" name="Shape 57"/>
          <p:cNvSpPr txBox="1">
            <a:spLocks noGrp="1"/>
          </p:cNvSpPr>
          <p:nvPr>
            <p:ph type="dt" idx="10"/>
          </p:nvPr>
        </p:nvSpPr>
        <p:spPr>
          <a:xfrm>
            <a:off x="381000" y="6288088"/>
            <a:ext cx="1887600" cy="365100"/>
          </a:xfrm>
          <a:prstGeom prst="rect">
            <a:avLst/>
          </a:prstGeom>
          <a:noFill/>
          <a:ln>
            <a:noFill/>
          </a:ln>
        </p:spPr>
        <p:txBody>
          <a:bodyPr spcFirstLastPara="1" wrap="square" lIns="91425" tIns="91425" rIns="91425" bIns="91425" anchor="ctr" anchorCtr="0"/>
          <a:lstStyle>
            <a:lvl1pPr marL="0" marR="0" lvl="0" indent="0" algn="l" rtl="0">
              <a:spcBef>
                <a:spcPts val="0"/>
              </a:spcBef>
              <a:spcAft>
                <a:spcPts val="0"/>
              </a:spcAft>
              <a:buSzPts val="1400"/>
              <a:buNone/>
              <a:defRPr sz="1200" b="0" i="0" u="none" strike="noStrike" cap="none">
                <a:solidFill>
                  <a:schemeClr val="lt2"/>
                </a:solidFill>
                <a:latin typeface="Trebuchet MS"/>
                <a:ea typeface="Trebuchet MS"/>
                <a:cs typeface="Trebuchet MS"/>
                <a:sym typeface="Trebuchet MS"/>
              </a:defRPr>
            </a:lvl1pPr>
            <a:lvl2pPr marL="457200" marR="0" lvl="1"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L="2286000" marR="0" lvl="5"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L="2743200" marR="0" lvl="6"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L="3200400" marR="0" lvl="7"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L="3657600" marR="0" lvl="8"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58" name="Shape 58"/>
          <p:cNvSpPr txBox="1">
            <a:spLocks noGrp="1"/>
          </p:cNvSpPr>
          <p:nvPr>
            <p:ph type="ftr" idx="11"/>
          </p:nvPr>
        </p:nvSpPr>
        <p:spPr>
          <a:xfrm>
            <a:off x="3305175" y="6288088"/>
            <a:ext cx="5238900" cy="365100"/>
          </a:xfrm>
          <a:prstGeom prst="rect">
            <a:avLst/>
          </a:prstGeom>
          <a:noFill/>
          <a:ln>
            <a:noFill/>
          </a:ln>
        </p:spPr>
        <p:txBody>
          <a:bodyPr spcFirstLastPara="1" wrap="square" lIns="91425" tIns="91425" rIns="91425" bIns="91425" anchor="ctr" anchorCtr="0"/>
          <a:lstStyle>
            <a:lvl1pPr marL="0" marR="0" lvl="0" indent="0" algn="r" rtl="0">
              <a:spcBef>
                <a:spcPts val="0"/>
              </a:spcBef>
              <a:spcAft>
                <a:spcPts val="0"/>
              </a:spcAft>
              <a:buSzPts val="1400"/>
              <a:buNone/>
              <a:defRPr sz="1200" b="0" i="0" u="none" strike="noStrike" cap="none">
                <a:solidFill>
                  <a:schemeClr val="lt2"/>
                </a:solidFill>
                <a:latin typeface="Trebuchet MS"/>
                <a:ea typeface="Trebuchet MS"/>
                <a:cs typeface="Trebuchet MS"/>
                <a:sym typeface="Trebuchet MS"/>
              </a:defRPr>
            </a:lvl1pPr>
            <a:lvl2pPr marL="457200" marR="0" lvl="1"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L="2286000" marR="0" lvl="5"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L="2743200" marR="0" lvl="6"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L="3200400" marR="0" lvl="7"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L="3657600" marR="0" lvl="8"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59" name="Shape 59"/>
          <p:cNvSpPr txBox="1">
            <a:spLocks noGrp="1"/>
          </p:cNvSpPr>
          <p:nvPr>
            <p:ph type="sldNum" idx="12"/>
          </p:nvPr>
        </p:nvSpPr>
        <p:spPr>
          <a:xfrm>
            <a:off x="8404225" y="219075"/>
            <a:ext cx="493800" cy="3651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spcAft>
                <a:spcPts val="0"/>
              </a:spcAft>
              <a:buNone/>
              <a:defRPr sz="1200" b="0" i="0" u="none" strike="noStrike" cap="none">
                <a:solidFill>
                  <a:schemeClr val="dk2"/>
                </a:solidFill>
                <a:latin typeface="Trebuchet MS"/>
                <a:ea typeface="Trebuchet MS"/>
                <a:cs typeface="Trebuchet MS"/>
                <a:sym typeface="Trebuchet MS"/>
              </a:defRPr>
            </a:lvl1pPr>
            <a:lvl2pPr marL="0" marR="0" lvl="1" indent="0" algn="r" rtl="0">
              <a:spcBef>
                <a:spcPts val="0"/>
              </a:spcBef>
              <a:spcAft>
                <a:spcPts val="0"/>
              </a:spcAft>
              <a:buNone/>
              <a:defRPr sz="1200" b="0" i="0" u="none" strike="noStrike" cap="none">
                <a:solidFill>
                  <a:schemeClr val="dk2"/>
                </a:solidFill>
                <a:latin typeface="Trebuchet MS"/>
                <a:ea typeface="Trebuchet MS"/>
                <a:cs typeface="Trebuchet MS"/>
                <a:sym typeface="Trebuchet MS"/>
              </a:defRPr>
            </a:lvl2pPr>
            <a:lvl3pPr marL="0" marR="0" lvl="2" indent="0" algn="r" rtl="0">
              <a:spcBef>
                <a:spcPts val="0"/>
              </a:spcBef>
              <a:spcAft>
                <a:spcPts val="0"/>
              </a:spcAft>
              <a:buNone/>
              <a:defRPr sz="1200" b="0" i="0" u="none" strike="noStrike" cap="none">
                <a:solidFill>
                  <a:schemeClr val="dk2"/>
                </a:solidFill>
                <a:latin typeface="Trebuchet MS"/>
                <a:ea typeface="Trebuchet MS"/>
                <a:cs typeface="Trebuchet MS"/>
                <a:sym typeface="Trebuchet MS"/>
              </a:defRPr>
            </a:lvl3pPr>
            <a:lvl4pPr marL="0" marR="0" lvl="3" indent="0" algn="r" rtl="0">
              <a:spcBef>
                <a:spcPts val="0"/>
              </a:spcBef>
              <a:spcAft>
                <a:spcPts val="0"/>
              </a:spcAft>
              <a:buNone/>
              <a:defRPr sz="1200" b="0" i="0" u="none" strike="noStrike" cap="none">
                <a:solidFill>
                  <a:schemeClr val="dk2"/>
                </a:solidFill>
                <a:latin typeface="Trebuchet MS"/>
                <a:ea typeface="Trebuchet MS"/>
                <a:cs typeface="Trebuchet MS"/>
                <a:sym typeface="Trebuchet MS"/>
              </a:defRPr>
            </a:lvl4pPr>
            <a:lvl5pPr marL="0" marR="0" lvl="4" indent="0" algn="r" rtl="0">
              <a:spcBef>
                <a:spcPts val="0"/>
              </a:spcBef>
              <a:spcAft>
                <a:spcPts val="0"/>
              </a:spcAft>
              <a:buNone/>
              <a:defRPr sz="1200" b="0" i="0" u="none" strike="noStrike" cap="none">
                <a:solidFill>
                  <a:schemeClr val="dk2"/>
                </a:solidFill>
                <a:latin typeface="Trebuchet MS"/>
                <a:ea typeface="Trebuchet MS"/>
                <a:cs typeface="Trebuchet MS"/>
                <a:sym typeface="Trebuchet MS"/>
              </a:defRPr>
            </a:lvl5pPr>
            <a:lvl6pPr marL="0" marR="0" lvl="5" indent="0" algn="r" rtl="0">
              <a:spcBef>
                <a:spcPts val="0"/>
              </a:spcBef>
              <a:spcAft>
                <a:spcPts val="0"/>
              </a:spcAft>
              <a:buNone/>
              <a:defRPr sz="1200" b="0" i="0" u="none" strike="noStrike" cap="none">
                <a:solidFill>
                  <a:schemeClr val="dk2"/>
                </a:solidFill>
                <a:latin typeface="Trebuchet MS"/>
                <a:ea typeface="Trebuchet MS"/>
                <a:cs typeface="Trebuchet MS"/>
                <a:sym typeface="Trebuchet MS"/>
              </a:defRPr>
            </a:lvl6pPr>
            <a:lvl7pPr marL="0" marR="0" lvl="6" indent="0" algn="r" rtl="0">
              <a:spcBef>
                <a:spcPts val="0"/>
              </a:spcBef>
              <a:spcAft>
                <a:spcPts val="0"/>
              </a:spcAft>
              <a:buNone/>
              <a:defRPr sz="1200" b="0" i="0" u="none" strike="noStrike" cap="none">
                <a:solidFill>
                  <a:schemeClr val="dk2"/>
                </a:solidFill>
                <a:latin typeface="Trebuchet MS"/>
                <a:ea typeface="Trebuchet MS"/>
                <a:cs typeface="Trebuchet MS"/>
                <a:sym typeface="Trebuchet MS"/>
              </a:defRPr>
            </a:lvl7pPr>
            <a:lvl8pPr marL="0" marR="0" lvl="7" indent="0" algn="r" rtl="0">
              <a:spcBef>
                <a:spcPts val="0"/>
              </a:spcBef>
              <a:spcAft>
                <a:spcPts val="0"/>
              </a:spcAft>
              <a:buNone/>
              <a:defRPr sz="1200" b="0" i="0" u="none" strike="noStrike" cap="none">
                <a:solidFill>
                  <a:schemeClr val="dk2"/>
                </a:solidFill>
                <a:latin typeface="Trebuchet MS"/>
                <a:ea typeface="Trebuchet MS"/>
                <a:cs typeface="Trebuchet MS"/>
                <a:sym typeface="Trebuchet MS"/>
              </a:defRPr>
            </a:lvl8pPr>
            <a:lvl9pPr marL="0" marR="0" lvl="8" indent="0" algn="r" rtl="0">
              <a:spcBef>
                <a:spcPts val="0"/>
              </a:spcBef>
              <a:spcAft>
                <a:spcPts val="0"/>
              </a:spcAft>
              <a:buNone/>
              <a:defRPr sz="1200" b="0" i="0" u="none" strike="noStrike" cap="none">
                <a:solidFill>
                  <a:schemeClr val="dk2"/>
                </a:solidFill>
                <a:latin typeface="Trebuchet MS"/>
                <a:ea typeface="Trebuchet MS"/>
                <a:cs typeface="Trebuchet MS"/>
                <a:sym typeface="Trebuchet MS"/>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2 Content, Top and Bottom">
  <p:cSld name="2 Content, Top and Bottom">
    <p:spTree>
      <p:nvGrpSpPr>
        <p:cNvPr id="1" name="Shape 60"/>
        <p:cNvGrpSpPr/>
        <p:nvPr/>
      </p:nvGrpSpPr>
      <p:grpSpPr>
        <a:xfrm>
          <a:off x="0" y="0"/>
          <a:ext cx="0" cy="0"/>
          <a:chOff x="0" y="0"/>
          <a:chExt cx="0" cy="0"/>
        </a:xfrm>
      </p:grpSpPr>
      <p:pic>
        <p:nvPicPr>
          <p:cNvPr id="61" name="Shape 61" descr="Overlay-ContentSlides.png"/>
          <p:cNvPicPr preferRelativeResize="0"/>
          <p:nvPr/>
        </p:nvPicPr>
        <p:blipFill rotWithShape="1">
          <a:blip r:embed="rId2">
            <a:alphaModFix/>
          </a:blip>
          <a:srcRect/>
          <a:stretch/>
        </p:blipFill>
        <p:spPr>
          <a:xfrm>
            <a:off x="150813" y="187325"/>
            <a:ext cx="8828100" cy="6481800"/>
          </a:xfrm>
          <a:prstGeom prst="rect">
            <a:avLst/>
          </a:prstGeom>
          <a:noFill/>
          <a:ln>
            <a:noFill/>
          </a:ln>
        </p:spPr>
      </p:pic>
      <p:sp>
        <p:nvSpPr>
          <p:cNvPr id="62" name="Shape 62"/>
          <p:cNvSpPr txBox="1">
            <a:spLocks noGrp="1"/>
          </p:cNvSpPr>
          <p:nvPr>
            <p:ph type="title"/>
          </p:nvPr>
        </p:nvSpPr>
        <p:spPr>
          <a:xfrm>
            <a:off x="779463" y="381000"/>
            <a:ext cx="7583400" cy="1044600"/>
          </a:xfrm>
          <a:prstGeom prst="rect">
            <a:avLst/>
          </a:prstGeom>
          <a:noFill/>
          <a:ln>
            <a:noFill/>
          </a:ln>
        </p:spPr>
        <p:txBody>
          <a:bodyPr spcFirstLastPara="1" wrap="square" lIns="91425" tIns="91425" rIns="91425" bIns="91425" anchor="b" anchorCtr="0"/>
          <a:lstStyle>
            <a:lvl1pPr marL="0" marR="0" lvl="0" indent="0" algn="l" rtl="0">
              <a:spcBef>
                <a:spcPts val="0"/>
              </a:spcBef>
              <a:spcAft>
                <a:spcPts val="0"/>
              </a:spcAft>
              <a:buSzPts val="1400"/>
              <a:buNone/>
              <a:defRPr sz="3800" b="0" i="0" u="none" strike="noStrike" cap="none">
                <a:solidFill>
                  <a:srgbClr val="001D4D"/>
                </a:solidFill>
                <a:latin typeface="Trebuchet MS"/>
                <a:ea typeface="Trebuchet MS"/>
                <a:cs typeface="Trebuchet MS"/>
                <a:sym typeface="Trebuchet MS"/>
              </a:defRPr>
            </a:lvl1pPr>
            <a:lvl2pPr marL="0" marR="0" lvl="1" indent="0" algn="l" rtl="0">
              <a:spcBef>
                <a:spcPts val="0"/>
              </a:spcBef>
              <a:spcAft>
                <a:spcPts val="0"/>
              </a:spcAft>
              <a:buSzPts val="1400"/>
              <a:buNone/>
              <a:defRPr sz="3800" b="0" i="0" u="none" strike="noStrike" cap="none">
                <a:solidFill>
                  <a:srgbClr val="001D4D"/>
                </a:solidFill>
                <a:latin typeface="Trebuchet MS"/>
                <a:ea typeface="Trebuchet MS"/>
                <a:cs typeface="Trebuchet MS"/>
                <a:sym typeface="Trebuchet MS"/>
              </a:defRPr>
            </a:lvl2pPr>
            <a:lvl3pPr marL="0" marR="0" lvl="2" indent="0" algn="l" rtl="0">
              <a:spcBef>
                <a:spcPts val="0"/>
              </a:spcBef>
              <a:spcAft>
                <a:spcPts val="0"/>
              </a:spcAft>
              <a:buSzPts val="1400"/>
              <a:buNone/>
              <a:defRPr sz="3800" b="0" i="0" u="none" strike="noStrike" cap="none">
                <a:solidFill>
                  <a:srgbClr val="001D4D"/>
                </a:solidFill>
                <a:latin typeface="Trebuchet MS"/>
                <a:ea typeface="Trebuchet MS"/>
                <a:cs typeface="Trebuchet MS"/>
                <a:sym typeface="Trebuchet MS"/>
              </a:defRPr>
            </a:lvl3pPr>
            <a:lvl4pPr marL="0" marR="0" lvl="3" indent="0" algn="l" rtl="0">
              <a:spcBef>
                <a:spcPts val="0"/>
              </a:spcBef>
              <a:spcAft>
                <a:spcPts val="0"/>
              </a:spcAft>
              <a:buSzPts val="1400"/>
              <a:buNone/>
              <a:defRPr sz="3800" b="0" i="0" u="none" strike="noStrike" cap="none">
                <a:solidFill>
                  <a:srgbClr val="001D4D"/>
                </a:solidFill>
                <a:latin typeface="Trebuchet MS"/>
                <a:ea typeface="Trebuchet MS"/>
                <a:cs typeface="Trebuchet MS"/>
                <a:sym typeface="Trebuchet MS"/>
              </a:defRPr>
            </a:lvl4pPr>
            <a:lvl5pPr marL="0" marR="0" lvl="4" indent="0" algn="l" rtl="0">
              <a:spcBef>
                <a:spcPts val="0"/>
              </a:spcBef>
              <a:spcAft>
                <a:spcPts val="0"/>
              </a:spcAft>
              <a:buSzPts val="1400"/>
              <a:buNone/>
              <a:defRPr sz="3800" b="0" i="0" u="none" strike="noStrike" cap="none">
                <a:solidFill>
                  <a:srgbClr val="001D4D"/>
                </a:solidFill>
                <a:latin typeface="Trebuchet MS"/>
                <a:ea typeface="Trebuchet MS"/>
                <a:cs typeface="Trebuchet MS"/>
                <a:sym typeface="Trebuchet MS"/>
              </a:defRPr>
            </a:lvl5pPr>
            <a:lvl6pPr marL="457200" marR="0" lvl="5" indent="0" algn="l" rtl="0">
              <a:spcBef>
                <a:spcPts val="0"/>
              </a:spcBef>
              <a:spcAft>
                <a:spcPts val="0"/>
              </a:spcAft>
              <a:buSzPts val="1400"/>
              <a:buNone/>
              <a:defRPr sz="3800" b="0" i="0" u="none" strike="noStrike" cap="none">
                <a:solidFill>
                  <a:srgbClr val="001D4D"/>
                </a:solidFill>
                <a:latin typeface="Trebuchet MS"/>
                <a:ea typeface="Trebuchet MS"/>
                <a:cs typeface="Trebuchet MS"/>
                <a:sym typeface="Trebuchet MS"/>
              </a:defRPr>
            </a:lvl6pPr>
            <a:lvl7pPr marL="914400" marR="0" lvl="6" indent="0" algn="l" rtl="0">
              <a:spcBef>
                <a:spcPts val="0"/>
              </a:spcBef>
              <a:spcAft>
                <a:spcPts val="0"/>
              </a:spcAft>
              <a:buSzPts val="1400"/>
              <a:buNone/>
              <a:defRPr sz="3800" b="0" i="0" u="none" strike="noStrike" cap="none">
                <a:solidFill>
                  <a:srgbClr val="001D4D"/>
                </a:solidFill>
                <a:latin typeface="Trebuchet MS"/>
                <a:ea typeface="Trebuchet MS"/>
                <a:cs typeface="Trebuchet MS"/>
                <a:sym typeface="Trebuchet MS"/>
              </a:defRPr>
            </a:lvl7pPr>
            <a:lvl8pPr marL="1371600" marR="0" lvl="7" indent="0" algn="l" rtl="0">
              <a:spcBef>
                <a:spcPts val="0"/>
              </a:spcBef>
              <a:spcAft>
                <a:spcPts val="0"/>
              </a:spcAft>
              <a:buSzPts val="1400"/>
              <a:buNone/>
              <a:defRPr sz="3800" b="0" i="0" u="none" strike="noStrike" cap="none">
                <a:solidFill>
                  <a:srgbClr val="001D4D"/>
                </a:solidFill>
                <a:latin typeface="Trebuchet MS"/>
                <a:ea typeface="Trebuchet MS"/>
                <a:cs typeface="Trebuchet MS"/>
                <a:sym typeface="Trebuchet MS"/>
              </a:defRPr>
            </a:lvl8pPr>
            <a:lvl9pPr marL="1828800" marR="0" lvl="8" indent="0" algn="l" rtl="0">
              <a:spcBef>
                <a:spcPts val="0"/>
              </a:spcBef>
              <a:spcAft>
                <a:spcPts val="0"/>
              </a:spcAft>
              <a:buSzPts val="1400"/>
              <a:buNone/>
              <a:defRPr sz="3800" b="0" i="0" u="none" strike="noStrike" cap="none">
                <a:solidFill>
                  <a:srgbClr val="001D4D"/>
                </a:solidFill>
                <a:latin typeface="Trebuchet MS"/>
                <a:ea typeface="Trebuchet MS"/>
                <a:cs typeface="Trebuchet MS"/>
                <a:sym typeface="Trebuchet MS"/>
              </a:defRPr>
            </a:lvl9pPr>
          </a:lstStyle>
          <a:p>
            <a:endParaRPr/>
          </a:p>
        </p:txBody>
      </p:sp>
      <p:sp>
        <p:nvSpPr>
          <p:cNvPr id="63" name="Shape 63"/>
          <p:cNvSpPr txBox="1">
            <a:spLocks noGrp="1"/>
          </p:cNvSpPr>
          <p:nvPr>
            <p:ph type="body" idx="1"/>
          </p:nvPr>
        </p:nvSpPr>
        <p:spPr>
          <a:xfrm>
            <a:off x="779462" y="1828801"/>
            <a:ext cx="7585200" cy="2057400"/>
          </a:xfrm>
          <a:prstGeom prst="rect">
            <a:avLst/>
          </a:prstGeom>
          <a:noFill/>
          <a:ln>
            <a:noFill/>
          </a:ln>
        </p:spPr>
        <p:txBody>
          <a:bodyPr spcFirstLastPara="1" wrap="square" lIns="91425" tIns="91425" rIns="91425" bIns="91425" anchor="t" anchorCtr="0"/>
          <a:lstStyle>
            <a:lvl1pPr marL="457200" marR="0" lvl="0" indent="-355600" algn="l" rtl="0">
              <a:spcBef>
                <a:spcPts val="2000"/>
              </a:spcBef>
              <a:spcAft>
                <a:spcPts val="0"/>
              </a:spcAft>
              <a:buClr>
                <a:srgbClr val="001D4D"/>
              </a:buClr>
              <a:buSzPts val="2000"/>
              <a:buFont typeface="Noto Sans Symbols"/>
              <a:buChar char="●"/>
              <a:defRPr sz="2000" b="0" i="0" u="none" strike="noStrike" cap="none">
                <a:solidFill>
                  <a:srgbClr val="001D4D"/>
                </a:solidFill>
                <a:latin typeface="Trebuchet MS"/>
                <a:ea typeface="Trebuchet MS"/>
                <a:cs typeface="Trebuchet MS"/>
                <a:sym typeface="Trebuchet MS"/>
              </a:defRPr>
            </a:lvl1pPr>
            <a:lvl2pPr marL="914400" marR="0" lvl="1" indent="-342900" algn="l" rtl="0">
              <a:spcBef>
                <a:spcPts val="600"/>
              </a:spcBef>
              <a:spcAft>
                <a:spcPts val="0"/>
              </a:spcAft>
              <a:buClr>
                <a:srgbClr val="001D4D"/>
              </a:buClr>
              <a:buSzPts val="1800"/>
              <a:buFont typeface="Noto Sans Symbols"/>
              <a:buChar char="●"/>
              <a:defRPr sz="1800" b="0" i="0" u="none" strike="noStrike" cap="none">
                <a:solidFill>
                  <a:srgbClr val="001D4D"/>
                </a:solidFill>
                <a:latin typeface="Trebuchet MS"/>
                <a:ea typeface="Trebuchet MS"/>
                <a:cs typeface="Trebuchet MS"/>
                <a:sym typeface="Trebuchet MS"/>
              </a:defRPr>
            </a:lvl2pPr>
            <a:lvl3pPr marL="1371600" marR="0" lvl="2" indent="-342900" algn="l" rtl="0">
              <a:spcBef>
                <a:spcPts val="600"/>
              </a:spcBef>
              <a:spcAft>
                <a:spcPts val="0"/>
              </a:spcAft>
              <a:buClr>
                <a:srgbClr val="001D4D"/>
              </a:buClr>
              <a:buSzPts val="1800"/>
              <a:buFont typeface="Noto Sans Symbols"/>
              <a:buChar char="●"/>
              <a:defRPr sz="1800" b="0" i="0" u="none" strike="noStrike" cap="none">
                <a:solidFill>
                  <a:srgbClr val="001D4D"/>
                </a:solidFill>
                <a:latin typeface="Trebuchet MS"/>
                <a:ea typeface="Trebuchet MS"/>
                <a:cs typeface="Trebuchet MS"/>
                <a:sym typeface="Trebuchet MS"/>
              </a:defRPr>
            </a:lvl3pPr>
            <a:lvl4pPr marL="1828800" marR="0" lvl="3" indent="-342900" algn="l" rtl="0">
              <a:spcBef>
                <a:spcPts val="600"/>
              </a:spcBef>
              <a:spcAft>
                <a:spcPts val="0"/>
              </a:spcAft>
              <a:buClr>
                <a:srgbClr val="001D4D"/>
              </a:buClr>
              <a:buSzPts val="1800"/>
              <a:buFont typeface="Noto Sans Symbols"/>
              <a:buChar char="●"/>
              <a:defRPr sz="1800" b="0" i="0" u="none" strike="noStrike" cap="none">
                <a:solidFill>
                  <a:srgbClr val="001D4D"/>
                </a:solidFill>
                <a:latin typeface="Trebuchet MS"/>
                <a:ea typeface="Trebuchet MS"/>
                <a:cs typeface="Trebuchet MS"/>
                <a:sym typeface="Trebuchet MS"/>
              </a:defRPr>
            </a:lvl4pPr>
            <a:lvl5pPr marL="2286000" marR="0" lvl="4" indent="-342900" algn="l" rtl="0">
              <a:spcBef>
                <a:spcPts val="600"/>
              </a:spcBef>
              <a:spcAft>
                <a:spcPts val="0"/>
              </a:spcAft>
              <a:buClr>
                <a:srgbClr val="001D4D"/>
              </a:buClr>
              <a:buSzPts val="1800"/>
              <a:buFont typeface="Noto Sans Symbols"/>
              <a:buChar char="●"/>
              <a:defRPr sz="1800" b="0" i="0" u="none" strike="noStrike" cap="none">
                <a:solidFill>
                  <a:srgbClr val="001D4D"/>
                </a:solidFill>
                <a:latin typeface="Trebuchet MS"/>
                <a:ea typeface="Trebuchet MS"/>
                <a:cs typeface="Trebuchet MS"/>
                <a:sym typeface="Trebuchet MS"/>
              </a:defRPr>
            </a:lvl5pPr>
            <a:lvl6pPr marL="2743200" marR="0" lvl="5" indent="-342900" algn="l" rtl="0">
              <a:spcBef>
                <a:spcPts val="36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6pPr>
            <a:lvl7pPr marL="3200400" marR="0" lvl="6" indent="-342900" algn="l" rtl="0">
              <a:spcBef>
                <a:spcPts val="36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7pPr>
            <a:lvl8pPr marL="3657600" marR="0" lvl="7" indent="-342900" algn="l" rtl="0">
              <a:spcBef>
                <a:spcPts val="36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8pPr>
            <a:lvl9pPr marL="4114800" marR="0" lvl="8" indent="-342900" algn="l" rtl="0">
              <a:spcBef>
                <a:spcPts val="36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9pPr>
          </a:lstStyle>
          <a:p>
            <a:endParaRPr/>
          </a:p>
        </p:txBody>
      </p:sp>
      <p:sp>
        <p:nvSpPr>
          <p:cNvPr id="64" name="Shape 64"/>
          <p:cNvSpPr txBox="1">
            <a:spLocks noGrp="1"/>
          </p:cNvSpPr>
          <p:nvPr>
            <p:ph type="body" idx="2"/>
          </p:nvPr>
        </p:nvSpPr>
        <p:spPr>
          <a:xfrm>
            <a:off x="779462" y="3991816"/>
            <a:ext cx="7585200" cy="2057400"/>
          </a:xfrm>
          <a:prstGeom prst="rect">
            <a:avLst/>
          </a:prstGeom>
          <a:noFill/>
          <a:ln>
            <a:noFill/>
          </a:ln>
        </p:spPr>
        <p:txBody>
          <a:bodyPr spcFirstLastPara="1" wrap="square" lIns="91425" tIns="91425" rIns="91425" bIns="91425" anchor="t" anchorCtr="0"/>
          <a:lstStyle>
            <a:lvl1pPr marL="457200" marR="0" lvl="0" indent="-355600" algn="l" rtl="0">
              <a:spcBef>
                <a:spcPts val="2000"/>
              </a:spcBef>
              <a:spcAft>
                <a:spcPts val="0"/>
              </a:spcAft>
              <a:buClr>
                <a:srgbClr val="001D4D"/>
              </a:buClr>
              <a:buSzPts val="2000"/>
              <a:buFont typeface="Noto Sans Symbols"/>
              <a:buChar char="●"/>
              <a:defRPr sz="2000" b="0" i="0" u="none" strike="noStrike" cap="none">
                <a:solidFill>
                  <a:srgbClr val="001D4D"/>
                </a:solidFill>
                <a:latin typeface="Trebuchet MS"/>
                <a:ea typeface="Trebuchet MS"/>
                <a:cs typeface="Trebuchet MS"/>
                <a:sym typeface="Trebuchet MS"/>
              </a:defRPr>
            </a:lvl1pPr>
            <a:lvl2pPr marL="914400" marR="0" lvl="1" indent="-342900" algn="l" rtl="0">
              <a:spcBef>
                <a:spcPts val="600"/>
              </a:spcBef>
              <a:spcAft>
                <a:spcPts val="0"/>
              </a:spcAft>
              <a:buClr>
                <a:srgbClr val="001D4D"/>
              </a:buClr>
              <a:buSzPts val="1800"/>
              <a:buFont typeface="Noto Sans Symbols"/>
              <a:buChar char="●"/>
              <a:defRPr sz="1800" b="0" i="0" u="none" strike="noStrike" cap="none">
                <a:solidFill>
                  <a:srgbClr val="001D4D"/>
                </a:solidFill>
                <a:latin typeface="Trebuchet MS"/>
                <a:ea typeface="Trebuchet MS"/>
                <a:cs typeface="Trebuchet MS"/>
                <a:sym typeface="Trebuchet MS"/>
              </a:defRPr>
            </a:lvl2pPr>
            <a:lvl3pPr marL="1371600" marR="0" lvl="2" indent="-342900" algn="l" rtl="0">
              <a:spcBef>
                <a:spcPts val="600"/>
              </a:spcBef>
              <a:spcAft>
                <a:spcPts val="0"/>
              </a:spcAft>
              <a:buClr>
                <a:srgbClr val="001D4D"/>
              </a:buClr>
              <a:buSzPts val="1800"/>
              <a:buFont typeface="Noto Sans Symbols"/>
              <a:buChar char="●"/>
              <a:defRPr sz="1800" b="0" i="0" u="none" strike="noStrike" cap="none">
                <a:solidFill>
                  <a:srgbClr val="001D4D"/>
                </a:solidFill>
                <a:latin typeface="Trebuchet MS"/>
                <a:ea typeface="Trebuchet MS"/>
                <a:cs typeface="Trebuchet MS"/>
                <a:sym typeface="Trebuchet MS"/>
              </a:defRPr>
            </a:lvl3pPr>
            <a:lvl4pPr marL="1828800" marR="0" lvl="3" indent="-342900" algn="l" rtl="0">
              <a:spcBef>
                <a:spcPts val="600"/>
              </a:spcBef>
              <a:spcAft>
                <a:spcPts val="0"/>
              </a:spcAft>
              <a:buClr>
                <a:srgbClr val="001D4D"/>
              </a:buClr>
              <a:buSzPts val="1800"/>
              <a:buFont typeface="Noto Sans Symbols"/>
              <a:buChar char="●"/>
              <a:defRPr sz="1800" b="0" i="0" u="none" strike="noStrike" cap="none">
                <a:solidFill>
                  <a:srgbClr val="001D4D"/>
                </a:solidFill>
                <a:latin typeface="Trebuchet MS"/>
                <a:ea typeface="Trebuchet MS"/>
                <a:cs typeface="Trebuchet MS"/>
                <a:sym typeface="Trebuchet MS"/>
              </a:defRPr>
            </a:lvl4pPr>
            <a:lvl5pPr marL="2286000" marR="0" lvl="4" indent="-342900" algn="l" rtl="0">
              <a:spcBef>
                <a:spcPts val="600"/>
              </a:spcBef>
              <a:spcAft>
                <a:spcPts val="0"/>
              </a:spcAft>
              <a:buClr>
                <a:srgbClr val="001D4D"/>
              </a:buClr>
              <a:buSzPts val="1800"/>
              <a:buFont typeface="Noto Sans Symbols"/>
              <a:buChar char="●"/>
              <a:defRPr sz="1800" b="0" i="0" u="none" strike="noStrike" cap="none">
                <a:solidFill>
                  <a:srgbClr val="001D4D"/>
                </a:solidFill>
                <a:latin typeface="Trebuchet MS"/>
                <a:ea typeface="Trebuchet MS"/>
                <a:cs typeface="Trebuchet MS"/>
                <a:sym typeface="Trebuchet MS"/>
              </a:defRPr>
            </a:lvl5pPr>
            <a:lvl6pPr marL="2743200" marR="0" lvl="5" indent="-342900" algn="l" rtl="0">
              <a:spcBef>
                <a:spcPts val="36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6pPr>
            <a:lvl7pPr marL="3200400" marR="0" lvl="6" indent="-342900" algn="l" rtl="0">
              <a:spcBef>
                <a:spcPts val="36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7pPr>
            <a:lvl8pPr marL="3657600" marR="0" lvl="7" indent="-342900" algn="l" rtl="0">
              <a:spcBef>
                <a:spcPts val="36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8pPr>
            <a:lvl9pPr marL="4114800" marR="0" lvl="8" indent="-342900" algn="l" rtl="0">
              <a:spcBef>
                <a:spcPts val="36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9pPr>
          </a:lstStyle>
          <a:p>
            <a:endParaRPr/>
          </a:p>
        </p:txBody>
      </p:sp>
      <p:sp>
        <p:nvSpPr>
          <p:cNvPr id="65" name="Shape 65"/>
          <p:cNvSpPr txBox="1">
            <a:spLocks noGrp="1"/>
          </p:cNvSpPr>
          <p:nvPr>
            <p:ph type="dt" idx="10"/>
          </p:nvPr>
        </p:nvSpPr>
        <p:spPr>
          <a:xfrm>
            <a:off x="381000" y="6288088"/>
            <a:ext cx="1887600" cy="365100"/>
          </a:xfrm>
          <a:prstGeom prst="rect">
            <a:avLst/>
          </a:prstGeom>
          <a:noFill/>
          <a:ln>
            <a:noFill/>
          </a:ln>
        </p:spPr>
        <p:txBody>
          <a:bodyPr spcFirstLastPara="1" wrap="square" lIns="91425" tIns="91425" rIns="91425" bIns="91425" anchor="ctr" anchorCtr="0"/>
          <a:lstStyle>
            <a:lvl1pPr marL="0" marR="0" lvl="0" indent="0" algn="l" rtl="0">
              <a:spcBef>
                <a:spcPts val="0"/>
              </a:spcBef>
              <a:spcAft>
                <a:spcPts val="0"/>
              </a:spcAft>
              <a:buSzPts val="1400"/>
              <a:buNone/>
              <a:defRPr sz="1200" b="0" i="0" u="none" strike="noStrike" cap="none">
                <a:solidFill>
                  <a:schemeClr val="lt2"/>
                </a:solidFill>
                <a:latin typeface="Trebuchet MS"/>
                <a:ea typeface="Trebuchet MS"/>
                <a:cs typeface="Trebuchet MS"/>
                <a:sym typeface="Trebuchet MS"/>
              </a:defRPr>
            </a:lvl1pPr>
            <a:lvl2pPr marL="457200" marR="0" lvl="1"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L="2286000" marR="0" lvl="5"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L="2743200" marR="0" lvl="6"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L="3200400" marR="0" lvl="7"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L="3657600" marR="0" lvl="8"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66" name="Shape 66"/>
          <p:cNvSpPr txBox="1">
            <a:spLocks noGrp="1"/>
          </p:cNvSpPr>
          <p:nvPr>
            <p:ph type="ftr" idx="11"/>
          </p:nvPr>
        </p:nvSpPr>
        <p:spPr>
          <a:xfrm>
            <a:off x="3305175" y="6288088"/>
            <a:ext cx="5238900" cy="365100"/>
          </a:xfrm>
          <a:prstGeom prst="rect">
            <a:avLst/>
          </a:prstGeom>
          <a:noFill/>
          <a:ln>
            <a:noFill/>
          </a:ln>
        </p:spPr>
        <p:txBody>
          <a:bodyPr spcFirstLastPara="1" wrap="square" lIns="91425" tIns="91425" rIns="91425" bIns="91425" anchor="ctr" anchorCtr="0"/>
          <a:lstStyle>
            <a:lvl1pPr marL="0" marR="0" lvl="0" indent="0" algn="r" rtl="0">
              <a:spcBef>
                <a:spcPts val="0"/>
              </a:spcBef>
              <a:spcAft>
                <a:spcPts val="0"/>
              </a:spcAft>
              <a:buSzPts val="1400"/>
              <a:buNone/>
              <a:defRPr sz="1200" b="0" i="0" u="none" strike="noStrike" cap="none">
                <a:solidFill>
                  <a:schemeClr val="lt2"/>
                </a:solidFill>
                <a:latin typeface="Trebuchet MS"/>
                <a:ea typeface="Trebuchet MS"/>
                <a:cs typeface="Trebuchet MS"/>
                <a:sym typeface="Trebuchet MS"/>
              </a:defRPr>
            </a:lvl1pPr>
            <a:lvl2pPr marL="457200" marR="0" lvl="1"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L="2286000" marR="0" lvl="5"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L="2743200" marR="0" lvl="6"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L="3200400" marR="0" lvl="7"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L="3657600" marR="0" lvl="8"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67" name="Shape 67"/>
          <p:cNvSpPr txBox="1">
            <a:spLocks noGrp="1"/>
          </p:cNvSpPr>
          <p:nvPr>
            <p:ph type="sldNum" idx="12"/>
          </p:nvPr>
        </p:nvSpPr>
        <p:spPr>
          <a:xfrm>
            <a:off x="8404225" y="219075"/>
            <a:ext cx="493800" cy="3651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spcAft>
                <a:spcPts val="0"/>
              </a:spcAft>
              <a:buNone/>
              <a:defRPr sz="1200" b="0" i="0" u="none" strike="noStrike" cap="none">
                <a:solidFill>
                  <a:schemeClr val="dk2"/>
                </a:solidFill>
                <a:latin typeface="Trebuchet MS"/>
                <a:ea typeface="Trebuchet MS"/>
                <a:cs typeface="Trebuchet MS"/>
                <a:sym typeface="Trebuchet MS"/>
              </a:defRPr>
            </a:lvl1pPr>
            <a:lvl2pPr marL="0" marR="0" lvl="1" indent="0" algn="r" rtl="0">
              <a:spcBef>
                <a:spcPts val="0"/>
              </a:spcBef>
              <a:spcAft>
                <a:spcPts val="0"/>
              </a:spcAft>
              <a:buNone/>
              <a:defRPr sz="1200" b="0" i="0" u="none" strike="noStrike" cap="none">
                <a:solidFill>
                  <a:schemeClr val="dk2"/>
                </a:solidFill>
                <a:latin typeface="Trebuchet MS"/>
                <a:ea typeface="Trebuchet MS"/>
                <a:cs typeface="Trebuchet MS"/>
                <a:sym typeface="Trebuchet MS"/>
              </a:defRPr>
            </a:lvl2pPr>
            <a:lvl3pPr marL="0" marR="0" lvl="2" indent="0" algn="r" rtl="0">
              <a:spcBef>
                <a:spcPts val="0"/>
              </a:spcBef>
              <a:spcAft>
                <a:spcPts val="0"/>
              </a:spcAft>
              <a:buNone/>
              <a:defRPr sz="1200" b="0" i="0" u="none" strike="noStrike" cap="none">
                <a:solidFill>
                  <a:schemeClr val="dk2"/>
                </a:solidFill>
                <a:latin typeface="Trebuchet MS"/>
                <a:ea typeface="Trebuchet MS"/>
                <a:cs typeface="Trebuchet MS"/>
                <a:sym typeface="Trebuchet MS"/>
              </a:defRPr>
            </a:lvl3pPr>
            <a:lvl4pPr marL="0" marR="0" lvl="3" indent="0" algn="r" rtl="0">
              <a:spcBef>
                <a:spcPts val="0"/>
              </a:spcBef>
              <a:spcAft>
                <a:spcPts val="0"/>
              </a:spcAft>
              <a:buNone/>
              <a:defRPr sz="1200" b="0" i="0" u="none" strike="noStrike" cap="none">
                <a:solidFill>
                  <a:schemeClr val="dk2"/>
                </a:solidFill>
                <a:latin typeface="Trebuchet MS"/>
                <a:ea typeface="Trebuchet MS"/>
                <a:cs typeface="Trebuchet MS"/>
                <a:sym typeface="Trebuchet MS"/>
              </a:defRPr>
            </a:lvl4pPr>
            <a:lvl5pPr marL="0" marR="0" lvl="4" indent="0" algn="r" rtl="0">
              <a:spcBef>
                <a:spcPts val="0"/>
              </a:spcBef>
              <a:spcAft>
                <a:spcPts val="0"/>
              </a:spcAft>
              <a:buNone/>
              <a:defRPr sz="1200" b="0" i="0" u="none" strike="noStrike" cap="none">
                <a:solidFill>
                  <a:schemeClr val="dk2"/>
                </a:solidFill>
                <a:latin typeface="Trebuchet MS"/>
                <a:ea typeface="Trebuchet MS"/>
                <a:cs typeface="Trebuchet MS"/>
                <a:sym typeface="Trebuchet MS"/>
              </a:defRPr>
            </a:lvl5pPr>
            <a:lvl6pPr marL="0" marR="0" lvl="5" indent="0" algn="r" rtl="0">
              <a:spcBef>
                <a:spcPts val="0"/>
              </a:spcBef>
              <a:spcAft>
                <a:spcPts val="0"/>
              </a:spcAft>
              <a:buNone/>
              <a:defRPr sz="1200" b="0" i="0" u="none" strike="noStrike" cap="none">
                <a:solidFill>
                  <a:schemeClr val="dk2"/>
                </a:solidFill>
                <a:latin typeface="Trebuchet MS"/>
                <a:ea typeface="Trebuchet MS"/>
                <a:cs typeface="Trebuchet MS"/>
                <a:sym typeface="Trebuchet MS"/>
              </a:defRPr>
            </a:lvl6pPr>
            <a:lvl7pPr marL="0" marR="0" lvl="6" indent="0" algn="r" rtl="0">
              <a:spcBef>
                <a:spcPts val="0"/>
              </a:spcBef>
              <a:spcAft>
                <a:spcPts val="0"/>
              </a:spcAft>
              <a:buNone/>
              <a:defRPr sz="1200" b="0" i="0" u="none" strike="noStrike" cap="none">
                <a:solidFill>
                  <a:schemeClr val="dk2"/>
                </a:solidFill>
                <a:latin typeface="Trebuchet MS"/>
                <a:ea typeface="Trebuchet MS"/>
                <a:cs typeface="Trebuchet MS"/>
                <a:sym typeface="Trebuchet MS"/>
              </a:defRPr>
            </a:lvl7pPr>
            <a:lvl8pPr marL="0" marR="0" lvl="7" indent="0" algn="r" rtl="0">
              <a:spcBef>
                <a:spcPts val="0"/>
              </a:spcBef>
              <a:spcAft>
                <a:spcPts val="0"/>
              </a:spcAft>
              <a:buNone/>
              <a:defRPr sz="1200" b="0" i="0" u="none" strike="noStrike" cap="none">
                <a:solidFill>
                  <a:schemeClr val="dk2"/>
                </a:solidFill>
                <a:latin typeface="Trebuchet MS"/>
                <a:ea typeface="Trebuchet MS"/>
                <a:cs typeface="Trebuchet MS"/>
                <a:sym typeface="Trebuchet MS"/>
              </a:defRPr>
            </a:lvl8pPr>
            <a:lvl9pPr marL="0" marR="0" lvl="8" indent="0" algn="r" rtl="0">
              <a:spcBef>
                <a:spcPts val="0"/>
              </a:spcBef>
              <a:spcAft>
                <a:spcPts val="0"/>
              </a:spcAft>
              <a:buNone/>
              <a:defRPr sz="1200" b="0" i="0" u="none" strike="noStrike" cap="none">
                <a:solidFill>
                  <a:schemeClr val="dk2"/>
                </a:solidFill>
                <a:latin typeface="Trebuchet MS"/>
                <a:ea typeface="Trebuchet MS"/>
                <a:cs typeface="Trebuchet MS"/>
                <a:sym typeface="Trebuchet MS"/>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3 Content">
  <p:cSld name="3 Content">
    <p:spTree>
      <p:nvGrpSpPr>
        <p:cNvPr id="1" name="Shape 68"/>
        <p:cNvGrpSpPr/>
        <p:nvPr/>
      </p:nvGrpSpPr>
      <p:grpSpPr>
        <a:xfrm>
          <a:off x="0" y="0"/>
          <a:ext cx="0" cy="0"/>
          <a:chOff x="0" y="0"/>
          <a:chExt cx="0" cy="0"/>
        </a:xfrm>
      </p:grpSpPr>
      <p:pic>
        <p:nvPicPr>
          <p:cNvPr id="69" name="Shape 69" descr="Overlay-ContentSlides.png"/>
          <p:cNvPicPr preferRelativeResize="0"/>
          <p:nvPr/>
        </p:nvPicPr>
        <p:blipFill rotWithShape="1">
          <a:blip r:embed="rId2">
            <a:alphaModFix/>
          </a:blip>
          <a:srcRect/>
          <a:stretch/>
        </p:blipFill>
        <p:spPr>
          <a:xfrm>
            <a:off x="150813" y="187325"/>
            <a:ext cx="8828100" cy="6481800"/>
          </a:xfrm>
          <a:prstGeom prst="rect">
            <a:avLst/>
          </a:prstGeom>
          <a:noFill/>
          <a:ln>
            <a:noFill/>
          </a:ln>
        </p:spPr>
      </p:pic>
      <p:sp>
        <p:nvSpPr>
          <p:cNvPr id="70" name="Shape 70"/>
          <p:cNvSpPr txBox="1">
            <a:spLocks noGrp="1"/>
          </p:cNvSpPr>
          <p:nvPr>
            <p:ph type="title"/>
          </p:nvPr>
        </p:nvSpPr>
        <p:spPr>
          <a:xfrm>
            <a:off x="779463" y="381000"/>
            <a:ext cx="7583400" cy="1044600"/>
          </a:xfrm>
          <a:prstGeom prst="rect">
            <a:avLst/>
          </a:prstGeom>
          <a:noFill/>
          <a:ln>
            <a:noFill/>
          </a:ln>
        </p:spPr>
        <p:txBody>
          <a:bodyPr spcFirstLastPara="1" wrap="square" lIns="91425" tIns="91425" rIns="91425" bIns="91425" anchor="b" anchorCtr="0"/>
          <a:lstStyle>
            <a:lvl1pPr marL="0" marR="0" lvl="0" indent="0" algn="l" rtl="0">
              <a:spcBef>
                <a:spcPts val="0"/>
              </a:spcBef>
              <a:spcAft>
                <a:spcPts val="0"/>
              </a:spcAft>
              <a:buSzPts val="1400"/>
              <a:buNone/>
              <a:defRPr sz="3800" b="0" i="0" u="none" strike="noStrike" cap="none">
                <a:solidFill>
                  <a:srgbClr val="001D4D"/>
                </a:solidFill>
                <a:latin typeface="Trebuchet MS"/>
                <a:ea typeface="Trebuchet MS"/>
                <a:cs typeface="Trebuchet MS"/>
                <a:sym typeface="Trebuchet MS"/>
              </a:defRPr>
            </a:lvl1pPr>
            <a:lvl2pPr marL="0" marR="0" lvl="1" indent="0" algn="l" rtl="0">
              <a:spcBef>
                <a:spcPts val="0"/>
              </a:spcBef>
              <a:spcAft>
                <a:spcPts val="0"/>
              </a:spcAft>
              <a:buSzPts val="1400"/>
              <a:buNone/>
              <a:defRPr sz="3800" b="0" i="0" u="none" strike="noStrike" cap="none">
                <a:solidFill>
                  <a:srgbClr val="001D4D"/>
                </a:solidFill>
                <a:latin typeface="Trebuchet MS"/>
                <a:ea typeface="Trebuchet MS"/>
                <a:cs typeface="Trebuchet MS"/>
                <a:sym typeface="Trebuchet MS"/>
              </a:defRPr>
            </a:lvl2pPr>
            <a:lvl3pPr marL="0" marR="0" lvl="2" indent="0" algn="l" rtl="0">
              <a:spcBef>
                <a:spcPts val="0"/>
              </a:spcBef>
              <a:spcAft>
                <a:spcPts val="0"/>
              </a:spcAft>
              <a:buSzPts val="1400"/>
              <a:buNone/>
              <a:defRPr sz="3800" b="0" i="0" u="none" strike="noStrike" cap="none">
                <a:solidFill>
                  <a:srgbClr val="001D4D"/>
                </a:solidFill>
                <a:latin typeface="Trebuchet MS"/>
                <a:ea typeface="Trebuchet MS"/>
                <a:cs typeface="Trebuchet MS"/>
                <a:sym typeface="Trebuchet MS"/>
              </a:defRPr>
            </a:lvl3pPr>
            <a:lvl4pPr marL="0" marR="0" lvl="3" indent="0" algn="l" rtl="0">
              <a:spcBef>
                <a:spcPts val="0"/>
              </a:spcBef>
              <a:spcAft>
                <a:spcPts val="0"/>
              </a:spcAft>
              <a:buSzPts val="1400"/>
              <a:buNone/>
              <a:defRPr sz="3800" b="0" i="0" u="none" strike="noStrike" cap="none">
                <a:solidFill>
                  <a:srgbClr val="001D4D"/>
                </a:solidFill>
                <a:latin typeface="Trebuchet MS"/>
                <a:ea typeface="Trebuchet MS"/>
                <a:cs typeface="Trebuchet MS"/>
                <a:sym typeface="Trebuchet MS"/>
              </a:defRPr>
            </a:lvl4pPr>
            <a:lvl5pPr marL="0" marR="0" lvl="4" indent="0" algn="l" rtl="0">
              <a:spcBef>
                <a:spcPts val="0"/>
              </a:spcBef>
              <a:spcAft>
                <a:spcPts val="0"/>
              </a:spcAft>
              <a:buSzPts val="1400"/>
              <a:buNone/>
              <a:defRPr sz="3800" b="0" i="0" u="none" strike="noStrike" cap="none">
                <a:solidFill>
                  <a:srgbClr val="001D4D"/>
                </a:solidFill>
                <a:latin typeface="Trebuchet MS"/>
                <a:ea typeface="Trebuchet MS"/>
                <a:cs typeface="Trebuchet MS"/>
                <a:sym typeface="Trebuchet MS"/>
              </a:defRPr>
            </a:lvl5pPr>
            <a:lvl6pPr marL="457200" marR="0" lvl="5" indent="0" algn="l" rtl="0">
              <a:spcBef>
                <a:spcPts val="0"/>
              </a:spcBef>
              <a:spcAft>
                <a:spcPts val="0"/>
              </a:spcAft>
              <a:buSzPts val="1400"/>
              <a:buNone/>
              <a:defRPr sz="3800" b="0" i="0" u="none" strike="noStrike" cap="none">
                <a:solidFill>
                  <a:srgbClr val="001D4D"/>
                </a:solidFill>
                <a:latin typeface="Trebuchet MS"/>
                <a:ea typeface="Trebuchet MS"/>
                <a:cs typeface="Trebuchet MS"/>
                <a:sym typeface="Trebuchet MS"/>
              </a:defRPr>
            </a:lvl6pPr>
            <a:lvl7pPr marL="914400" marR="0" lvl="6" indent="0" algn="l" rtl="0">
              <a:spcBef>
                <a:spcPts val="0"/>
              </a:spcBef>
              <a:spcAft>
                <a:spcPts val="0"/>
              </a:spcAft>
              <a:buSzPts val="1400"/>
              <a:buNone/>
              <a:defRPr sz="3800" b="0" i="0" u="none" strike="noStrike" cap="none">
                <a:solidFill>
                  <a:srgbClr val="001D4D"/>
                </a:solidFill>
                <a:latin typeface="Trebuchet MS"/>
                <a:ea typeface="Trebuchet MS"/>
                <a:cs typeface="Trebuchet MS"/>
                <a:sym typeface="Trebuchet MS"/>
              </a:defRPr>
            </a:lvl7pPr>
            <a:lvl8pPr marL="1371600" marR="0" lvl="7" indent="0" algn="l" rtl="0">
              <a:spcBef>
                <a:spcPts val="0"/>
              </a:spcBef>
              <a:spcAft>
                <a:spcPts val="0"/>
              </a:spcAft>
              <a:buSzPts val="1400"/>
              <a:buNone/>
              <a:defRPr sz="3800" b="0" i="0" u="none" strike="noStrike" cap="none">
                <a:solidFill>
                  <a:srgbClr val="001D4D"/>
                </a:solidFill>
                <a:latin typeface="Trebuchet MS"/>
                <a:ea typeface="Trebuchet MS"/>
                <a:cs typeface="Trebuchet MS"/>
                <a:sym typeface="Trebuchet MS"/>
              </a:defRPr>
            </a:lvl8pPr>
            <a:lvl9pPr marL="1828800" marR="0" lvl="8" indent="0" algn="l" rtl="0">
              <a:spcBef>
                <a:spcPts val="0"/>
              </a:spcBef>
              <a:spcAft>
                <a:spcPts val="0"/>
              </a:spcAft>
              <a:buSzPts val="1400"/>
              <a:buNone/>
              <a:defRPr sz="3800" b="0" i="0" u="none" strike="noStrike" cap="none">
                <a:solidFill>
                  <a:srgbClr val="001D4D"/>
                </a:solidFill>
                <a:latin typeface="Trebuchet MS"/>
                <a:ea typeface="Trebuchet MS"/>
                <a:cs typeface="Trebuchet MS"/>
                <a:sym typeface="Trebuchet MS"/>
              </a:defRPr>
            </a:lvl9pPr>
          </a:lstStyle>
          <a:p>
            <a:endParaRPr/>
          </a:p>
        </p:txBody>
      </p:sp>
      <p:sp>
        <p:nvSpPr>
          <p:cNvPr id="71" name="Shape 71"/>
          <p:cNvSpPr txBox="1">
            <a:spLocks noGrp="1"/>
          </p:cNvSpPr>
          <p:nvPr>
            <p:ph type="body" idx="1"/>
          </p:nvPr>
        </p:nvSpPr>
        <p:spPr>
          <a:xfrm>
            <a:off x="4710953" y="1828801"/>
            <a:ext cx="3657600" cy="2057400"/>
          </a:xfrm>
          <a:prstGeom prst="rect">
            <a:avLst/>
          </a:prstGeom>
          <a:noFill/>
          <a:ln>
            <a:noFill/>
          </a:ln>
        </p:spPr>
        <p:txBody>
          <a:bodyPr spcFirstLastPara="1" wrap="square" lIns="91425" tIns="91425" rIns="91425" bIns="91425" anchor="t" anchorCtr="0"/>
          <a:lstStyle>
            <a:lvl1pPr marL="457200" marR="0" lvl="0" indent="-355600" algn="l" rtl="0">
              <a:spcBef>
                <a:spcPts val="2000"/>
              </a:spcBef>
              <a:spcAft>
                <a:spcPts val="0"/>
              </a:spcAft>
              <a:buClr>
                <a:srgbClr val="001D4D"/>
              </a:buClr>
              <a:buSzPts val="2000"/>
              <a:buFont typeface="Noto Sans Symbols"/>
              <a:buChar char="●"/>
              <a:defRPr sz="2000" b="0" i="0" u="none" strike="noStrike" cap="none">
                <a:solidFill>
                  <a:srgbClr val="001D4D"/>
                </a:solidFill>
                <a:latin typeface="Trebuchet MS"/>
                <a:ea typeface="Trebuchet MS"/>
                <a:cs typeface="Trebuchet MS"/>
                <a:sym typeface="Trebuchet MS"/>
              </a:defRPr>
            </a:lvl1pPr>
            <a:lvl2pPr marL="914400" marR="0" lvl="1" indent="-342900" algn="l" rtl="0">
              <a:spcBef>
                <a:spcPts val="600"/>
              </a:spcBef>
              <a:spcAft>
                <a:spcPts val="0"/>
              </a:spcAft>
              <a:buClr>
                <a:srgbClr val="001D4D"/>
              </a:buClr>
              <a:buSzPts val="1800"/>
              <a:buFont typeface="Noto Sans Symbols"/>
              <a:buChar char="●"/>
              <a:defRPr sz="1800" b="0" i="0" u="none" strike="noStrike" cap="none">
                <a:solidFill>
                  <a:srgbClr val="001D4D"/>
                </a:solidFill>
                <a:latin typeface="Trebuchet MS"/>
                <a:ea typeface="Trebuchet MS"/>
                <a:cs typeface="Trebuchet MS"/>
                <a:sym typeface="Trebuchet MS"/>
              </a:defRPr>
            </a:lvl2pPr>
            <a:lvl3pPr marL="1371600" marR="0" lvl="2" indent="-342900" algn="l" rtl="0">
              <a:spcBef>
                <a:spcPts val="600"/>
              </a:spcBef>
              <a:spcAft>
                <a:spcPts val="0"/>
              </a:spcAft>
              <a:buClr>
                <a:srgbClr val="001D4D"/>
              </a:buClr>
              <a:buSzPts val="1800"/>
              <a:buFont typeface="Noto Sans Symbols"/>
              <a:buChar char="●"/>
              <a:defRPr sz="1800" b="0" i="0" u="none" strike="noStrike" cap="none">
                <a:solidFill>
                  <a:srgbClr val="001D4D"/>
                </a:solidFill>
                <a:latin typeface="Trebuchet MS"/>
                <a:ea typeface="Trebuchet MS"/>
                <a:cs typeface="Trebuchet MS"/>
                <a:sym typeface="Trebuchet MS"/>
              </a:defRPr>
            </a:lvl3pPr>
            <a:lvl4pPr marL="1828800" marR="0" lvl="3" indent="-342900" algn="l" rtl="0">
              <a:spcBef>
                <a:spcPts val="600"/>
              </a:spcBef>
              <a:spcAft>
                <a:spcPts val="0"/>
              </a:spcAft>
              <a:buClr>
                <a:srgbClr val="001D4D"/>
              </a:buClr>
              <a:buSzPts val="1800"/>
              <a:buFont typeface="Noto Sans Symbols"/>
              <a:buChar char="●"/>
              <a:defRPr sz="1800" b="0" i="0" u="none" strike="noStrike" cap="none">
                <a:solidFill>
                  <a:srgbClr val="001D4D"/>
                </a:solidFill>
                <a:latin typeface="Trebuchet MS"/>
                <a:ea typeface="Trebuchet MS"/>
                <a:cs typeface="Trebuchet MS"/>
                <a:sym typeface="Trebuchet MS"/>
              </a:defRPr>
            </a:lvl4pPr>
            <a:lvl5pPr marL="2286000" marR="0" lvl="4" indent="-342900" algn="l" rtl="0">
              <a:spcBef>
                <a:spcPts val="600"/>
              </a:spcBef>
              <a:spcAft>
                <a:spcPts val="0"/>
              </a:spcAft>
              <a:buClr>
                <a:srgbClr val="001D4D"/>
              </a:buClr>
              <a:buSzPts val="1800"/>
              <a:buFont typeface="Noto Sans Symbols"/>
              <a:buChar char="●"/>
              <a:defRPr sz="1800" b="0" i="0" u="none" strike="noStrike" cap="none">
                <a:solidFill>
                  <a:srgbClr val="001D4D"/>
                </a:solidFill>
                <a:latin typeface="Trebuchet MS"/>
                <a:ea typeface="Trebuchet MS"/>
                <a:cs typeface="Trebuchet MS"/>
                <a:sym typeface="Trebuchet MS"/>
              </a:defRPr>
            </a:lvl5pPr>
            <a:lvl6pPr marL="2743200" marR="0" lvl="5" indent="-342900" algn="l" rtl="0">
              <a:spcBef>
                <a:spcPts val="36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6pPr>
            <a:lvl7pPr marL="3200400" marR="0" lvl="6" indent="-342900" algn="l" rtl="0">
              <a:spcBef>
                <a:spcPts val="36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7pPr>
            <a:lvl8pPr marL="3657600" marR="0" lvl="7" indent="-342900" algn="l" rtl="0">
              <a:spcBef>
                <a:spcPts val="36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8pPr>
            <a:lvl9pPr marL="4114800" marR="0" lvl="8" indent="-342900" algn="l" rtl="0">
              <a:spcBef>
                <a:spcPts val="36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9pPr>
          </a:lstStyle>
          <a:p>
            <a:endParaRPr/>
          </a:p>
        </p:txBody>
      </p:sp>
      <p:sp>
        <p:nvSpPr>
          <p:cNvPr id="72" name="Shape 72"/>
          <p:cNvSpPr txBox="1">
            <a:spLocks noGrp="1"/>
          </p:cNvSpPr>
          <p:nvPr>
            <p:ph type="body" idx="2"/>
          </p:nvPr>
        </p:nvSpPr>
        <p:spPr>
          <a:xfrm>
            <a:off x="4710953" y="3991816"/>
            <a:ext cx="3657600" cy="2057400"/>
          </a:xfrm>
          <a:prstGeom prst="rect">
            <a:avLst/>
          </a:prstGeom>
          <a:noFill/>
          <a:ln>
            <a:noFill/>
          </a:ln>
        </p:spPr>
        <p:txBody>
          <a:bodyPr spcFirstLastPara="1" wrap="square" lIns="91425" tIns="91425" rIns="91425" bIns="91425" anchor="t" anchorCtr="0"/>
          <a:lstStyle>
            <a:lvl1pPr marL="457200" marR="0" lvl="0" indent="-355600" algn="l" rtl="0">
              <a:spcBef>
                <a:spcPts val="2000"/>
              </a:spcBef>
              <a:spcAft>
                <a:spcPts val="0"/>
              </a:spcAft>
              <a:buClr>
                <a:srgbClr val="001D4D"/>
              </a:buClr>
              <a:buSzPts val="2000"/>
              <a:buFont typeface="Noto Sans Symbols"/>
              <a:buChar char="●"/>
              <a:defRPr sz="2000" b="0" i="0" u="none" strike="noStrike" cap="none">
                <a:solidFill>
                  <a:srgbClr val="001D4D"/>
                </a:solidFill>
                <a:latin typeface="Trebuchet MS"/>
                <a:ea typeface="Trebuchet MS"/>
                <a:cs typeface="Trebuchet MS"/>
                <a:sym typeface="Trebuchet MS"/>
              </a:defRPr>
            </a:lvl1pPr>
            <a:lvl2pPr marL="914400" marR="0" lvl="1" indent="-342900" algn="l" rtl="0">
              <a:spcBef>
                <a:spcPts val="600"/>
              </a:spcBef>
              <a:spcAft>
                <a:spcPts val="0"/>
              </a:spcAft>
              <a:buClr>
                <a:srgbClr val="001D4D"/>
              </a:buClr>
              <a:buSzPts val="1800"/>
              <a:buFont typeface="Noto Sans Symbols"/>
              <a:buChar char="●"/>
              <a:defRPr sz="1800" b="0" i="0" u="none" strike="noStrike" cap="none">
                <a:solidFill>
                  <a:srgbClr val="001D4D"/>
                </a:solidFill>
                <a:latin typeface="Trebuchet MS"/>
                <a:ea typeface="Trebuchet MS"/>
                <a:cs typeface="Trebuchet MS"/>
                <a:sym typeface="Trebuchet MS"/>
              </a:defRPr>
            </a:lvl2pPr>
            <a:lvl3pPr marL="1371600" marR="0" lvl="2" indent="-342900" algn="l" rtl="0">
              <a:spcBef>
                <a:spcPts val="600"/>
              </a:spcBef>
              <a:spcAft>
                <a:spcPts val="0"/>
              </a:spcAft>
              <a:buClr>
                <a:srgbClr val="001D4D"/>
              </a:buClr>
              <a:buSzPts val="1800"/>
              <a:buFont typeface="Noto Sans Symbols"/>
              <a:buChar char="●"/>
              <a:defRPr sz="1800" b="0" i="0" u="none" strike="noStrike" cap="none">
                <a:solidFill>
                  <a:srgbClr val="001D4D"/>
                </a:solidFill>
                <a:latin typeface="Trebuchet MS"/>
                <a:ea typeface="Trebuchet MS"/>
                <a:cs typeface="Trebuchet MS"/>
                <a:sym typeface="Trebuchet MS"/>
              </a:defRPr>
            </a:lvl3pPr>
            <a:lvl4pPr marL="1828800" marR="0" lvl="3" indent="-342900" algn="l" rtl="0">
              <a:spcBef>
                <a:spcPts val="600"/>
              </a:spcBef>
              <a:spcAft>
                <a:spcPts val="0"/>
              </a:spcAft>
              <a:buClr>
                <a:srgbClr val="001D4D"/>
              </a:buClr>
              <a:buSzPts val="1800"/>
              <a:buFont typeface="Noto Sans Symbols"/>
              <a:buChar char="●"/>
              <a:defRPr sz="1800" b="0" i="0" u="none" strike="noStrike" cap="none">
                <a:solidFill>
                  <a:srgbClr val="001D4D"/>
                </a:solidFill>
                <a:latin typeface="Trebuchet MS"/>
                <a:ea typeface="Trebuchet MS"/>
                <a:cs typeface="Trebuchet MS"/>
                <a:sym typeface="Trebuchet MS"/>
              </a:defRPr>
            </a:lvl4pPr>
            <a:lvl5pPr marL="2286000" marR="0" lvl="4" indent="-342900" algn="l" rtl="0">
              <a:spcBef>
                <a:spcPts val="600"/>
              </a:spcBef>
              <a:spcAft>
                <a:spcPts val="0"/>
              </a:spcAft>
              <a:buClr>
                <a:srgbClr val="001D4D"/>
              </a:buClr>
              <a:buSzPts val="1800"/>
              <a:buFont typeface="Noto Sans Symbols"/>
              <a:buChar char="●"/>
              <a:defRPr sz="1800" b="0" i="0" u="none" strike="noStrike" cap="none">
                <a:solidFill>
                  <a:srgbClr val="001D4D"/>
                </a:solidFill>
                <a:latin typeface="Trebuchet MS"/>
                <a:ea typeface="Trebuchet MS"/>
                <a:cs typeface="Trebuchet MS"/>
                <a:sym typeface="Trebuchet MS"/>
              </a:defRPr>
            </a:lvl5pPr>
            <a:lvl6pPr marL="2743200" marR="0" lvl="5" indent="-342900" algn="l" rtl="0">
              <a:spcBef>
                <a:spcPts val="36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6pPr>
            <a:lvl7pPr marL="3200400" marR="0" lvl="6" indent="-342900" algn="l" rtl="0">
              <a:spcBef>
                <a:spcPts val="36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7pPr>
            <a:lvl8pPr marL="3657600" marR="0" lvl="7" indent="-342900" algn="l" rtl="0">
              <a:spcBef>
                <a:spcPts val="36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8pPr>
            <a:lvl9pPr marL="4114800" marR="0" lvl="8" indent="-342900" algn="l" rtl="0">
              <a:spcBef>
                <a:spcPts val="36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9pPr>
          </a:lstStyle>
          <a:p>
            <a:endParaRPr/>
          </a:p>
        </p:txBody>
      </p:sp>
      <p:sp>
        <p:nvSpPr>
          <p:cNvPr id="73" name="Shape 73"/>
          <p:cNvSpPr txBox="1">
            <a:spLocks noGrp="1"/>
          </p:cNvSpPr>
          <p:nvPr>
            <p:ph type="body" idx="3"/>
          </p:nvPr>
        </p:nvSpPr>
        <p:spPr>
          <a:xfrm>
            <a:off x="779462" y="1828800"/>
            <a:ext cx="3657600" cy="4219500"/>
          </a:xfrm>
          <a:prstGeom prst="rect">
            <a:avLst/>
          </a:prstGeom>
          <a:noFill/>
          <a:ln>
            <a:noFill/>
          </a:ln>
        </p:spPr>
        <p:txBody>
          <a:bodyPr spcFirstLastPara="1" wrap="square" lIns="91425" tIns="91425" rIns="91425" bIns="91425" anchor="t" anchorCtr="0"/>
          <a:lstStyle>
            <a:lvl1pPr marL="457200" marR="0" lvl="0" indent="-355600" algn="l" rtl="0">
              <a:spcBef>
                <a:spcPts val="2000"/>
              </a:spcBef>
              <a:spcAft>
                <a:spcPts val="0"/>
              </a:spcAft>
              <a:buClr>
                <a:srgbClr val="001D4D"/>
              </a:buClr>
              <a:buSzPts val="2000"/>
              <a:buFont typeface="Noto Sans Symbols"/>
              <a:buChar char="●"/>
              <a:defRPr sz="2000" b="0" i="0" u="none" strike="noStrike" cap="none">
                <a:solidFill>
                  <a:srgbClr val="001D4D"/>
                </a:solidFill>
                <a:latin typeface="Trebuchet MS"/>
                <a:ea typeface="Trebuchet MS"/>
                <a:cs typeface="Trebuchet MS"/>
                <a:sym typeface="Trebuchet MS"/>
              </a:defRPr>
            </a:lvl1pPr>
            <a:lvl2pPr marL="914400" marR="0" lvl="1" indent="-342900" algn="l" rtl="0">
              <a:spcBef>
                <a:spcPts val="600"/>
              </a:spcBef>
              <a:spcAft>
                <a:spcPts val="0"/>
              </a:spcAft>
              <a:buClr>
                <a:srgbClr val="001D4D"/>
              </a:buClr>
              <a:buSzPts val="1800"/>
              <a:buFont typeface="Noto Sans Symbols"/>
              <a:buChar char="●"/>
              <a:defRPr sz="1800" b="0" i="0" u="none" strike="noStrike" cap="none">
                <a:solidFill>
                  <a:srgbClr val="001D4D"/>
                </a:solidFill>
                <a:latin typeface="Trebuchet MS"/>
                <a:ea typeface="Trebuchet MS"/>
                <a:cs typeface="Trebuchet MS"/>
                <a:sym typeface="Trebuchet MS"/>
              </a:defRPr>
            </a:lvl2pPr>
            <a:lvl3pPr marL="1371600" marR="0" lvl="2" indent="-342900" algn="l" rtl="0">
              <a:spcBef>
                <a:spcPts val="600"/>
              </a:spcBef>
              <a:spcAft>
                <a:spcPts val="0"/>
              </a:spcAft>
              <a:buClr>
                <a:srgbClr val="001D4D"/>
              </a:buClr>
              <a:buSzPts val="1800"/>
              <a:buFont typeface="Noto Sans Symbols"/>
              <a:buChar char="●"/>
              <a:defRPr sz="1800" b="0" i="0" u="none" strike="noStrike" cap="none">
                <a:solidFill>
                  <a:srgbClr val="001D4D"/>
                </a:solidFill>
                <a:latin typeface="Trebuchet MS"/>
                <a:ea typeface="Trebuchet MS"/>
                <a:cs typeface="Trebuchet MS"/>
                <a:sym typeface="Trebuchet MS"/>
              </a:defRPr>
            </a:lvl3pPr>
            <a:lvl4pPr marL="1828800" marR="0" lvl="3" indent="-342900" algn="l" rtl="0">
              <a:spcBef>
                <a:spcPts val="600"/>
              </a:spcBef>
              <a:spcAft>
                <a:spcPts val="0"/>
              </a:spcAft>
              <a:buClr>
                <a:srgbClr val="001D4D"/>
              </a:buClr>
              <a:buSzPts val="1800"/>
              <a:buFont typeface="Noto Sans Symbols"/>
              <a:buChar char="●"/>
              <a:defRPr sz="1800" b="0" i="0" u="none" strike="noStrike" cap="none">
                <a:solidFill>
                  <a:srgbClr val="001D4D"/>
                </a:solidFill>
                <a:latin typeface="Trebuchet MS"/>
                <a:ea typeface="Trebuchet MS"/>
                <a:cs typeface="Trebuchet MS"/>
                <a:sym typeface="Trebuchet MS"/>
              </a:defRPr>
            </a:lvl4pPr>
            <a:lvl5pPr marL="2286000" marR="0" lvl="4" indent="-342900" algn="l" rtl="0">
              <a:spcBef>
                <a:spcPts val="600"/>
              </a:spcBef>
              <a:spcAft>
                <a:spcPts val="0"/>
              </a:spcAft>
              <a:buClr>
                <a:srgbClr val="001D4D"/>
              </a:buClr>
              <a:buSzPts val="1800"/>
              <a:buFont typeface="Noto Sans Symbols"/>
              <a:buChar char="●"/>
              <a:defRPr sz="1800" b="0" i="0" u="none" strike="noStrike" cap="none">
                <a:solidFill>
                  <a:srgbClr val="001D4D"/>
                </a:solidFill>
                <a:latin typeface="Trebuchet MS"/>
                <a:ea typeface="Trebuchet MS"/>
                <a:cs typeface="Trebuchet MS"/>
                <a:sym typeface="Trebuchet MS"/>
              </a:defRPr>
            </a:lvl5pPr>
            <a:lvl6pPr marL="2743200" marR="0" lvl="5" indent="-342900" algn="l" rtl="0">
              <a:spcBef>
                <a:spcPts val="36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6pPr>
            <a:lvl7pPr marL="3200400" marR="0" lvl="6" indent="-342900" algn="l" rtl="0">
              <a:spcBef>
                <a:spcPts val="36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7pPr>
            <a:lvl8pPr marL="3657600" marR="0" lvl="7" indent="-342900" algn="l" rtl="0">
              <a:spcBef>
                <a:spcPts val="36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8pPr>
            <a:lvl9pPr marL="4114800" marR="0" lvl="8" indent="-342900" algn="l" rtl="0">
              <a:spcBef>
                <a:spcPts val="36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9pPr>
          </a:lstStyle>
          <a:p>
            <a:endParaRPr/>
          </a:p>
        </p:txBody>
      </p:sp>
      <p:sp>
        <p:nvSpPr>
          <p:cNvPr id="74" name="Shape 74"/>
          <p:cNvSpPr txBox="1">
            <a:spLocks noGrp="1"/>
          </p:cNvSpPr>
          <p:nvPr>
            <p:ph type="dt" idx="10"/>
          </p:nvPr>
        </p:nvSpPr>
        <p:spPr>
          <a:xfrm>
            <a:off x="381000" y="6288088"/>
            <a:ext cx="1887600" cy="365100"/>
          </a:xfrm>
          <a:prstGeom prst="rect">
            <a:avLst/>
          </a:prstGeom>
          <a:noFill/>
          <a:ln>
            <a:noFill/>
          </a:ln>
        </p:spPr>
        <p:txBody>
          <a:bodyPr spcFirstLastPara="1" wrap="square" lIns="91425" tIns="91425" rIns="91425" bIns="91425" anchor="ctr" anchorCtr="0"/>
          <a:lstStyle>
            <a:lvl1pPr marL="0" marR="0" lvl="0" indent="0" algn="l" rtl="0">
              <a:spcBef>
                <a:spcPts val="0"/>
              </a:spcBef>
              <a:spcAft>
                <a:spcPts val="0"/>
              </a:spcAft>
              <a:buSzPts val="1400"/>
              <a:buNone/>
              <a:defRPr sz="1200" b="0" i="0" u="none" strike="noStrike" cap="none">
                <a:solidFill>
                  <a:schemeClr val="lt2"/>
                </a:solidFill>
                <a:latin typeface="Trebuchet MS"/>
                <a:ea typeface="Trebuchet MS"/>
                <a:cs typeface="Trebuchet MS"/>
                <a:sym typeface="Trebuchet MS"/>
              </a:defRPr>
            </a:lvl1pPr>
            <a:lvl2pPr marL="457200" marR="0" lvl="1"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L="2286000" marR="0" lvl="5"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L="2743200" marR="0" lvl="6"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L="3200400" marR="0" lvl="7"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L="3657600" marR="0" lvl="8"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75" name="Shape 75"/>
          <p:cNvSpPr txBox="1">
            <a:spLocks noGrp="1"/>
          </p:cNvSpPr>
          <p:nvPr>
            <p:ph type="ftr" idx="11"/>
          </p:nvPr>
        </p:nvSpPr>
        <p:spPr>
          <a:xfrm>
            <a:off x="3305175" y="6288088"/>
            <a:ext cx="5238900" cy="365100"/>
          </a:xfrm>
          <a:prstGeom prst="rect">
            <a:avLst/>
          </a:prstGeom>
          <a:noFill/>
          <a:ln>
            <a:noFill/>
          </a:ln>
        </p:spPr>
        <p:txBody>
          <a:bodyPr spcFirstLastPara="1" wrap="square" lIns="91425" tIns="91425" rIns="91425" bIns="91425" anchor="ctr" anchorCtr="0"/>
          <a:lstStyle>
            <a:lvl1pPr marL="0" marR="0" lvl="0" indent="0" algn="r" rtl="0">
              <a:spcBef>
                <a:spcPts val="0"/>
              </a:spcBef>
              <a:spcAft>
                <a:spcPts val="0"/>
              </a:spcAft>
              <a:buSzPts val="1400"/>
              <a:buNone/>
              <a:defRPr sz="1200" b="0" i="0" u="none" strike="noStrike" cap="none">
                <a:solidFill>
                  <a:schemeClr val="lt2"/>
                </a:solidFill>
                <a:latin typeface="Trebuchet MS"/>
                <a:ea typeface="Trebuchet MS"/>
                <a:cs typeface="Trebuchet MS"/>
                <a:sym typeface="Trebuchet MS"/>
              </a:defRPr>
            </a:lvl1pPr>
            <a:lvl2pPr marL="457200" marR="0" lvl="1"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L="2286000" marR="0" lvl="5"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L="2743200" marR="0" lvl="6"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L="3200400" marR="0" lvl="7"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L="3657600" marR="0" lvl="8"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76" name="Shape 76"/>
          <p:cNvSpPr txBox="1">
            <a:spLocks noGrp="1"/>
          </p:cNvSpPr>
          <p:nvPr>
            <p:ph type="sldNum" idx="12"/>
          </p:nvPr>
        </p:nvSpPr>
        <p:spPr>
          <a:xfrm>
            <a:off x="8404225" y="219075"/>
            <a:ext cx="493800" cy="3651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spcAft>
                <a:spcPts val="0"/>
              </a:spcAft>
              <a:buNone/>
              <a:defRPr sz="1200" b="0" i="0" u="none" strike="noStrike" cap="none">
                <a:solidFill>
                  <a:schemeClr val="dk2"/>
                </a:solidFill>
                <a:latin typeface="Trebuchet MS"/>
                <a:ea typeface="Trebuchet MS"/>
                <a:cs typeface="Trebuchet MS"/>
                <a:sym typeface="Trebuchet MS"/>
              </a:defRPr>
            </a:lvl1pPr>
            <a:lvl2pPr marL="0" marR="0" lvl="1" indent="0" algn="r" rtl="0">
              <a:spcBef>
                <a:spcPts val="0"/>
              </a:spcBef>
              <a:spcAft>
                <a:spcPts val="0"/>
              </a:spcAft>
              <a:buNone/>
              <a:defRPr sz="1200" b="0" i="0" u="none" strike="noStrike" cap="none">
                <a:solidFill>
                  <a:schemeClr val="dk2"/>
                </a:solidFill>
                <a:latin typeface="Trebuchet MS"/>
                <a:ea typeface="Trebuchet MS"/>
                <a:cs typeface="Trebuchet MS"/>
                <a:sym typeface="Trebuchet MS"/>
              </a:defRPr>
            </a:lvl2pPr>
            <a:lvl3pPr marL="0" marR="0" lvl="2" indent="0" algn="r" rtl="0">
              <a:spcBef>
                <a:spcPts val="0"/>
              </a:spcBef>
              <a:spcAft>
                <a:spcPts val="0"/>
              </a:spcAft>
              <a:buNone/>
              <a:defRPr sz="1200" b="0" i="0" u="none" strike="noStrike" cap="none">
                <a:solidFill>
                  <a:schemeClr val="dk2"/>
                </a:solidFill>
                <a:latin typeface="Trebuchet MS"/>
                <a:ea typeface="Trebuchet MS"/>
                <a:cs typeface="Trebuchet MS"/>
                <a:sym typeface="Trebuchet MS"/>
              </a:defRPr>
            </a:lvl3pPr>
            <a:lvl4pPr marL="0" marR="0" lvl="3" indent="0" algn="r" rtl="0">
              <a:spcBef>
                <a:spcPts val="0"/>
              </a:spcBef>
              <a:spcAft>
                <a:spcPts val="0"/>
              </a:spcAft>
              <a:buNone/>
              <a:defRPr sz="1200" b="0" i="0" u="none" strike="noStrike" cap="none">
                <a:solidFill>
                  <a:schemeClr val="dk2"/>
                </a:solidFill>
                <a:latin typeface="Trebuchet MS"/>
                <a:ea typeface="Trebuchet MS"/>
                <a:cs typeface="Trebuchet MS"/>
                <a:sym typeface="Trebuchet MS"/>
              </a:defRPr>
            </a:lvl4pPr>
            <a:lvl5pPr marL="0" marR="0" lvl="4" indent="0" algn="r" rtl="0">
              <a:spcBef>
                <a:spcPts val="0"/>
              </a:spcBef>
              <a:spcAft>
                <a:spcPts val="0"/>
              </a:spcAft>
              <a:buNone/>
              <a:defRPr sz="1200" b="0" i="0" u="none" strike="noStrike" cap="none">
                <a:solidFill>
                  <a:schemeClr val="dk2"/>
                </a:solidFill>
                <a:latin typeface="Trebuchet MS"/>
                <a:ea typeface="Trebuchet MS"/>
                <a:cs typeface="Trebuchet MS"/>
                <a:sym typeface="Trebuchet MS"/>
              </a:defRPr>
            </a:lvl5pPr>
            <a:lvl6pPr marL="0" marR="0" lvl="5" indent="0" algn="r" rtl="0">
              <a:spcBef>
                <a:spcPts val="0"/>
              </a:spcBef>
              <a:spcAft>
                <a:spcPts val="0"/>
              </a:spcAft>
              <a:buNone/>
              <a:defRPr sz="1200" b="0" i="0" u="none" strike="noStrike" cap="none">
                <a:solidFill>
                  <a:schemeClr val="dk2"/>
                </a:solidFill>
                <a:latin typeface="Trebuchet MS"/>
                <a:ea typeface="Trebuchet MS"/>
                <a:cs typeface="Trebuchet MS"/>
                <a:sym typeface="Trebuchet MS"/>
              </a:defRPr>
            </a:lvl6pPr>
            <a:lvl7pPr marL="0" marR="0" lvl="6" indent="0" algn="r" rtl="0">
              <a:spcBef>
                <a:spcPts val="0"/>
              </a:spcBef>
              <a:spcAft>
                <a:spcPts val="0"/>
              </a:spcAft>
              <a:buNone/>
              <a:defRPr sz="1200" b="0" i="0" u="none" strike="noStrike" cap="none">
                <a:solidFill>
                  <a:schemeClr val="dk2"/>
                </a:solidFill>
                <a:latin typeface="Trebuchet MS"/>
                <a:ea typeface="Trebuchet MS"/>
                <a:cs typeface="Trebuchet MS"/>
                <a:sym typeface="Trebuchet MS"/>
              </a:defRPr>
            </a:lvl7pPr>
            <a:lvl8pPr marL="0" marR="0" lvl="7" indent="0" algn="r" rtl="0">
              <a:spcBef>
                <a:spcPts val="0"/>
              </a:spcBef>
              <a:spcAft>
                <a:spcPts val="0"/>
              </a:spcAft>
              <a:buNone/>
              <a:defRPr sz="1200" b="0" i="0" u="none" strike="noStrike" cap="none">
                <a:solidFill>
                  <a:schemeClr val="dk2"/>
                </a:solidFill>
                <a:latin typeface="Trebuchet MS"/>
                <a:ea typeface="Trebuchet MS"/>
                <a:cs typeface="Trebuchet MS"/>
                <a:sym typeface="Trebuchet MS"/>
              </a:defRPr>
            </a:lvl8pPr>
            <a:lvl9pPr marL="0" marR="0" lvl="8" indent="0" algn="r" rtl="0">
              <a:spcBef>
                <a:spcPts val="0"/>
              </a:spcBef>
              <a:spcAft>
                <a:spcPts val="0"/>
              </a:spcAft>
              <a:buNone/>
              <a:defRPr sz="1200" b="0" i="0" u="none" strike="noStrike" cap="none">
                <a:solidFill>
                  <a:schemeClr val="dk2"/>
                </a:solidFill>
                <a:latin typeface="Trebuchet MS"/>
                <a:ea typeface="Trebuchet MS"/>
                <a:cs typeface="Trebuchet MS"/>
                <a:sym typeface="Trebuchet MS"/>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4 Content">
  <p:cSld name="4 Content">
    <p:spTree>
      <p:nvGrpSpPr>
        <p:cNvPr id="1" name="Shape 77"/>
        <p:cNvGrpSpPr/>
        <p:nvPr/>
      </p:nvGrpSpPr>
      <p:grpSpPr>
        <a:xfrm>
          <a:off x="0" y="0"/>
          <a:ext cx="0" cy="0"/>
          <a:chOff x="0" y="0"/>
          <a:chExt cx="0" cy="0"/>
        </a:xfrm>
      </p:grpSpPr>
      <p:pic>
        <p:nvPicPr>
          <p:cNvPr id="78" name="Shape 78" descr="Overlay-ContentSlides.png"/>
          <p:cNvPicPr preferRelativeResize="0"/>
          <p:nvPr/>
        </p:nvPicPr>
        <p:blipFill rotWithShape="1">
          <a:blip r:embed="rId2">
            <a:alphaModFix/>
          </a:blip>
          <a:srcRect/>
          <a:stretch/>
        </p:blipFill>
        <p:spPr>
          <a:xfrm>
            <a:off x="150813" y="187325"/>
            <a:ext cx="8828100" cy="6481800"/>
          </a:xfrm>
          <a:prstGeom prst="rect">
            <a:avLst/>
          </a:prstGeom>
          <a:noFill/>
          <a:ln>
            <a:noFill/>
          </a:ln>
        </p:spPr>
      </p:pic>
      <p:sp>
        <p:nvSpPr>
          <p:cNvPr id="79" name="Shape 79"/>
          <p:cNvSpPr txBox="1">
            <a:spLocks noGrp="1"/>
          </p:cNvSpPr>
          <p:nvPr>
            <p:ph type="title"/>
          </p:nvPr>
        </p:nvSpPr>
        <p:spPr>
          <a:xfrm>
            <a:off x="779463" y="381000"/>
            <a:ext cx="7583400" cy="1044600"/>
          </a:xfrm>
          <a:prstGeom prst="rect">
            <a:avLst/>
          </a:prstGeom>
          <a:noFill/>
          <a:ln>
            <a:noFill/>
          </a:ln>
        </p:spPr>
        <p:txBody>
          <a:bodyPr spcFirstLastPara="1" wrap="square" lIns="91425" tIns="91425" rIns="91425" bIns="91425" anchor="b" anchorCtr="0"/>
          <a:lstStyle>
            <a:lvl1pPr marL="0" marR="0" lvl="0" indent="0" algn="l" rtl="0">
              <a:spcBef>
                <a:spcPts val="0"/>
              </a:spcBef>
              <a:spcAft>
                <a:spcPts val="0"/>
              </a:spcAft>
              <a:buSzPts val="1400"/>
              <a:buNone/>
              <a:defRPr sz="3800" b="0" i="0" u="none" strike="noStrike" cap="none">
                <a:solidFill>
                  <a:srgbClr val="001D4D"/>
                </a:solidFill>
                <a:latin typeface="Trebuchet MS"/>
                <a:ea typeface="Trebuchet MS"/>
                <a:cs typeface="Trebuchet MS"/>
                <a:sym typeface="Trebuchet MS"/>
              </a:defRPr>
            </a:lvl1pPr>
            <a:lvl2pPr marL="0" marR="0" lvl="1" indent="0" algn="l" rtl="0">
              <a:spcBef>
                <a:spcPts val="0"/>
              </a:spcBef>
              <a:spcAft>
                <a:spcPts val="0"/>
              </a:spcAft>
              <a:buSzPts val="1400"/>
              <a:buNone/>
              <a:defRPr sz="3800" b="0" i="0" u="none" strike="noStrike" cap="none">
                <a:solidFill>
                  <a:srgbClr val="001D4D"/>
                </a:solidFill>
                <a:latin typeface="Trebuchet MS"/>
                <a:ea typeface="Trebuchet MS"/>
                <a:cs typeface="Trebuchet MS"/>
                <a:sym typeface="Trebuchet MS"/>
              </a:defRPr>
            </a:lvl2pPr>
            <a:lvl3pPr marL="0" marR="0" lvl="2" indent="0" algn="l" rtl="0">
              <a:spcBef>
                <a:spcPts val="0"/>
              </a:spcBef>
              <a:spcAft>
                <a:spcPts val="0"/>
              </a:spcAft>
              <a:buSzPts val="1400"/>
              <a:buNone/>
              <a:defRPr sz="3800" b="0" i="0" u="none" strike="noStrike" cap="none">
                <a:solidFill>
                  <a:srgbClr val="001D4D"/>
                </a:solidFill>
                <a:latin typeface="Trebuchet MS"/>
                <a:ea typeface="Trebuchet MS"/>
                <a:cs typeface="Trebuchet MS"/>
                <a:sym typeface="Trebuchet MS"/>
              </a:defRPr>
            </a:lvl3pPr>
            <a:lvl4pPr marL="0" marR="0" lvl="3" indent="0" algn="l" rtl="0">
              <a:spcBef>
                <a:spcPts val="0"/>
              </a:spcBef>
              <a:spcAft>
                <a:spcPts val="0"/>
              </a:spcAft>
              <a:buSzPts val="1400"/>
              <a:buNone/>
              <a:defRPr sz="3800" b="0" i="0" u="none" strike="noStrike" cap="none">
                <a:solidFill>
                  <a:srgbClr val="001D4D"/>
                </a:solidFill>
                <a:latin typeface="Trebuchet MS"/>
                <a:ea typeface="Trebuchet MS"/>
                <a:cs typeface="Trebuchet MS"/>
                <a:sym typeface="Trebuchet MS"/>
              </a:defRPr>
            </a:lvl4pPr>
            <a:lvl5pPr marL="0" marR="0" lvl="4" indent="0" algn="l" rtl="0">
              <a:spcBef>
                <a:spcPts val="0"/>
              </a:spcBef>
              <a:spcAft>
                <a:spcPts val="0"/>
              </a:spcAft>
              <a:buSzPts val="1400"/>
              <a:buNone/>
              <a:defRPr sz="3800" b="0" i="0" u="none" strike="noStrike" cap="none">
                <a:solidFill>
                  <a:srgbClr val="001D4D"/>
                </a:solidFill>
                <a:latin typeface="Trebuchet MS"/>
                <a:ea typeface="Trebuchet MS"/>
                <a:cs typeface="Trebuchet MS"/>
                <a:sym typeface="Trebuchet MS"/>
              </a:defRPr>
            </a:lvl5pPr>
            <a:lvl6pPr marL="457200" marR="0" lvl="5" indent="0" algn="l" rtl="0">
              <a:spcBef>
                <a:spcPts val="0"/>
              </a:spcBef>
              <a:spcAft>
                <a:spcPts val="0"/>
              </a:spcAft>
              <a:buSzPts val="1400"/>
              <a:buNone/>
              <a:defRPr sz="3800" b="0" i="0" u="none" strike="noStrike" cap="none">
                <a:solidFill>
                  <a:srgbClr val="001D4D"/>
                </a:solidFill>
                <a:latin typeface="Trebuchet MS"/>
                <a:ea typeface="Trebuchet MS"/>
                <a:cs typeface="Trebuchet MS"/>
                <a:sym typeface="Trebuchet MS"/>
              </a:defRPr>
            </a:lvl6pPr>
            <a:lvl7pPr marL="914400" marR="0" lvl="6" indent="0" algn="l" rtl="0">
              <a:spcBef>
                <a:spcPts val="0"/>
              </a:spcBef>
              <a:spcAft>
                <a:spcPts val="0"/>
              </a:spcAft>
              <a:buSzPts val="1400"/>
              <a:buNone/>
              <a:defRPr sz="3800" b="0" i="0" u="none" strike="noStrike" cap="none">
                <a:solidFill>
                  <a:srgbClr val="001D4D"/>
                </a:solidFill>
                <a:latin typeface="Trebuchet MS"/>
                <a:ea typeface="Trebuchet MS"/>
                <a:cs typeface="Trebuchet MS"/>
                <a:sym typeface="Trebuchet MS"/>
              </a:defRPr>
            </a:lvl7pPr>
            <a:lvl8pPr marL="1371600" marR="0" lvl="7" indent="0" algn="l" rtl="0">
              <a:spcBef>
                <a:spcPts val="0"/>
              </a:spcBef>
              <a:spcAft>
                <a:spcPts val="0"/>
              </a:spcAft>
              <a:buSzPts val="1400"/>
              <a:buNone/>
              <a:defRPr sz="3800" b="0" i="0" u="none" strike="noStrike" cap="none">
                <a:solidFill>
                  <a:srgbClr val="001D4D"/>
                </a:solidFill>
                <a:latin typeface="Trebuchet MS"/>
                <a:ea typeface="Trebuchet MS"/>
                <a:cs typeface="Trebuchet MS"/>
                <a:sym typeface="Trebuchet MS"/>
              </a:defRPr>
            </a:lvl8pPr>
            <a:lvl9pPr marL="1828800" marR="0" lvl="8" indent="0" algn="l" rtl="0">
              <a:spcBef>
                <a:spcPts val="0"/>
              </a:spcBef>
              <a:spcAft>
                <a:spcPts val="0"/>
              </a:spcAft>
              <a:buSzPts val="1400"/>
              <a:buNone/>
              <a:defRPr sz="3800" b="0" i="0" u="none" strike="noStrike" cap="none">
                <a:solidFill>
                  <a:srgbClr val="001D4D"/>
                </a:solidFill>
                <a:latin typeface="Trebuchet MS"/>
                <a:ea typeface="Trebuchet MS"/>
                <a:cs typeface="Trebuchet MS"/>
                <a:sym typeface="Trebuchet MS"/>
              </a:defRPr>
            </a:lvl9pPr>
          </a:lstStyle>
          <a:p>
            <a:endParaRPr/>
          </a:p>
        </p:txBody>
      </p:sp>
      <p:sp>
        <p:nvSpPr>
          <p:cNvPr id="80" name="Shape 80"/>
          <p:cNvSpPr txBox="1">
            <a:spLocks noGrp="1"/>
          </p:cNvSpPr>
          <p:nvPr>
            <p:ph type="body" idx="1"/>
          </p:nvPr>
        </p:nvSpPr>
        <p:spPr>
          <a:xfrm>
            <a:off x="779463" y="1828801"/>
            <a:ext cx="3657600" cy="2057400"/>
          </a:xfrm>
          <a:prstGeom prst="rect">
            <a:avLst/>
          </a:prstGeom>
          <a:noFill/>
          <a:ln>
            <a:noFill/>
          </a:ln>
        </p:spPr>
        <p:txBody>
          <a:bodyPr spcFirstLastPara="1" wrap="square" lIns="91425" tIns="91425" rIns="91425" bIns="91425" anchor="t" anchorCtr="0"/>
          <a:lstStyle>
            <a:lvl1pPr marL="457200" marR="0" lvl="0" indent="-355600" algn="l" rtl="0">
              <a:spcBef>
                <a:spcPts val="2000"/>
              </a:spcBef>
              <a:spcAft>
                <a:spcPts val="0"/>
              </a:spcAft>
              <a:buClr>
                <a:srgbClr val="001D4D"/>
              </a:buClr>
              <a:buSzPts val="2000"/>
              <a:buFont typeface="Noto Sans Symbols"/>
              <a:buChar char="●"/>
              <a:defRPr sz="2000" b="0" i="0" u="none" strike="noStrike" cap="none">
                <a:solidFill>
                  <a:srgbClr val="001D4D"/>
                </a:solidFill>
                <a:latin typeface="Trebuchet MS"/>
                <a:ea typeface="Trebuchet MS"/>
                <a:cs typeface="Trebuchet MS"/>
                <a:sym typeface="Trebuchet MS"/>
              </a:defRPr>
            </a:lvl1pPr>
            <a:lvl2pPr marL="914400" marR="0" lvl="1" indent="-342900" algn="l" rtl="0">
              <a:spcBef>
                <a:spcPts val="600"/>
              </a:spcBef>
              <a:spcAft>
                <a:spcPts val="0"/>
              </a:spcAft>
              <a:buClr>
                <a:srgbClr val="001D4D"/>
              </a:buClr>
              <a:buSzPts val="1800"/>
              <a:buFont typeface="Noto Sans Symbols"/>
              <a:buChar char="●"/>
              <a:defRPr sz="1800" b="0" i="0" u="none" strike="noStrike" cap="none">
                <a:solidFill>
                  <a:srgbClr val="001D4D"/>
                </a:solidFill>
                <a:latin typeface="Trebuchet MS"/>
                <a:ea typeface="Trebuchet MS"/>
                <a:cs typeface="Trebuchet MS"/>
                <a:sym typeface="Trebuchet MS"/>
              </a:defRPr>
            </a:lvl2pPr>
            <a:lvl3pPr marL="1371600" marR="0" lvl="2" indent="-342900" algn="l" rtl="0">
              <a:spcBef>
                <a:spcPts val="600"/>
              </a:spcBef>
              <a:spcAft>
                <a:spcPts val="0"/>
              </a:spcAft>
              <a:buClr>
                <a:srgbClr val="001D4D"/>
              </a:buClr>
              <a:buSzPts val="1800"/>
              <a:buFont typeface="Noto Sans Symbols"/>
              <a:buChar char="●"/>
              <a:defRPr sz="1800" b="0" i="0" u="none" strike="noStrike" cap="none">
                <a:solidFill>
                  <a:srgbClr val="001D4D"/>
                </a:solidFill>
                <a:latin typeface="Trebuchet MS"/>
                <a:ea typeface="Trebuchet MS"/>
                <a:cs typeface="Trebuchet MS"/>
                <a:sym typeface="Trebuchet MS"/>
              </a:defRPr>
            </a:lvl3pPr>
            <a:lvl4pPr marL="1828800" marR="0" lvl="3" indent="-342900" algn="l" rtl="0">
              <a:spcBef>
                <a:spcPts val="600"/>
              </a:spcBef>
              <a:spcAft>
                <a:spcPts val="0"/>
              </a:spcAft>
              <a:buClr>
                <a:srgbClr val="001D4D"/>
              </a:buClr>
              <a:buSzPts val="1800"/>
              <a:buFont typeface="Noto Sans Symbols"/>
              <a:buChar char="●"/>
              <a:defRPr sz="1800" b="0" i="0" u="none" strike="noStrike" cap="none">
                <a:solidFill>
                  <a:srgbClr val="001D4D"/>
                </a:solidFill>
                <a:latin typeface="Trebuchet MS"/>
                <a:ea typeface="Trebuchet MS"/>
                <a:cs typeface="Trebuchet MS"/>
                <a:sym typeface="Trebuchet MS"/>
              </a:defRPr>
            </a:lvl4pPr>
            <a:lvl5pPr marL="2286000" marR="0" lvl="4" indent="-342900" algn="l" rtl="0">
              <a:spcBef>
                <a:spcPts val="600"/>
              </a:spcBef>
              <a:spcAft>
                <a:spcPts val="0"/>
              </a:spcAft>
              <a:buClr>
                <a:srgbClr val="001D4D"/>
              </a:buClr>
              <a:buSzPts val="1800"/>
              <a:buFont typeface="Noto Sans Symbols"/>
              <a:buChar char="●"/>
              <a:defRPr sz="1800" b="0" i="0" u="none" strike="noStrike" cap="none">
                <a:solidFill>
                  <a:srgbClr val="001D4D"/>
                </a:solidFill>
                <a:latin typeface="Trebuchet MS"/>
                <a:ea typeface="Trebuchet MS"/>
                <a:cs typeface="Trebuchet MS"/>
                <a:sym typeface="Trebuchet MS"/>
              </a:defRPr>
            </a:lvl5pPr>
            <a:lvl6pPr marL="2743200" marR="0" lvl="5" indent="-342900" algn="l" rtl="0">
              <a:spcBef>
                <a:spcPts val="36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6pPr>
            <a:lvl7pPr marL="3200400" marR="0" lvl="6" indent="-342900" algn="l" rtl="0">
              <a:spcBef>
                <a:spcPts val="36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7pPr>
            <a:lvl8pPr marL="3657600" marR="0" lvl="7" indent="-342900" algn="l" rtl="0">
              <a:spcBef>
                <a:spcPts val="36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8pPr>
            <a:lvl9pPr marL="4114800" marR="0" lvl="8" indent="-342900" algn="l" rtl="0">
              <a:spcBef>
                <a:spcPts val="36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9pPr>
          </a:lstStyle>
          <a:p>
            <a:endParaRPr/>
          </a:p>
        </p:txBody>
      </p:sp>
      <p:sp>
        <p:nvSpPr>
          <p:cNvPr id="81" name="Shape 81"/>
          <p:cNvSpPr txBox="1">
            <a:spLocks noGrp="1"/>
          </p:cNvSpPr>
          <p:nvPr>
            <p:ph type="body" idx="2"/>
          </p:nvPr>
        </p:nvSpPr>
        <p:spPr>
          <a:xfrm>
            <a:off x="779463" y="3991816"/>
            <a:ext cx="3657600" cy="2057400"/>
          </a:xfrm>
          <a:prstGeom prst="rect">
            <a:avLst/>
          </a:prstGeom>
          <a:noFill/>
          <a:ln>
            <a:noFill/>
          </a:ln>
        </p:spPr>
        <p:txBody>
          <a:bodyPr spcFirstLastPara="1" wrap="square" lIns="91425" tIns="91425" rIns="91425" bIns="91425" anchor="t" anchorCtr="0"/>
          <a:lstStyle>
            <a:lvl1pPr marL="457200" marR="0" lvl="0" indent="-355600" algn="l" rtl="0">
              <a:spcBef>
                <a:spcPts val="2000"/>
              </a:spcBef>
              <a:spcAft>
                <a:spcPts val="0"/>
              </a:spcAft>
              <a:buClr>
                <a:srgbClr val="001D4D"/>
              </a:buClr>
              <a:buSzPts val="2000"/>
              <a:buFont typeface="Noto Sans Symbols"/>
              <a:buChar char="●"/>
              <a:defRPr sz="2000" b="0" i="0" u="none" strike="noStrike" cap="none">
                <a:solidFill>
                  <a:srgbClr val="001D4D"/>
                </a:solidFill>
                <a:latin typeface="Trebuchet MS"/>
                <a:ea typeface="Trebuchet MS"/>
                <a:cs typeface="Trebuchet MS"/>
                <a:sym typeface="Trebuchet MS"/>
              </a:defRPr>
            </a:lvl1pPr>
            <a:lvl2pPr marL="914400" marR="0" lvl="1" indent="-342900" algn="l" rtl="0">
              <a:spcBef>
                <a:spcPts val="600"/>
              </a:spcBef>
              <a:spcAft>
                <a:spcPts val="0"/>
              </a:spcAft>
              <a:buClr>
                <a:srgbClr val="001D4D"/>
              </a:buClr>
              <a:buSzPts val="1800"/>
              <a:buFont typeface="Noto Sans Symbols"/>
              <a:buChar char="●"/>
              <a:defRPr sz="1800" b="0" i="0" u="none" strike="noStrike" cap="none">
                <a:solidFill>
                  <a:srgbClr val="001D4D"/>
                </a:solidFill>
                <a:latin typeface="Trebuchet MS"/>
                <a:ea typeface="Trebuchet MS"/>
                <a:cs typeface="Trebuchet MS"/>
                <a:sym typeface="Trebuchet MS"/>
              </a:defRPr>
            </a:lvl2pPr>
            <a:lvl3pPr marL="1371600" marR="0" lvl="2" indent="-342900" algn="l" rtl="0">
              <a:spcBef>
                <a:spcPts val="600"/>
              </a:spcBef>
              <a:spcAft>
                <a:spcPts val="0"/>
              </a:spcAft>
              <a:buClr>
                <a:srgbClr val="001D4D"/>
              </a:buClr>
              <a:buSzPts val="1800"/>
              <a:buFont typeface="Noto Sans Symbols"/>
              <a:buChar char="●"/>
              <a:defRPr sz="1800" b="0" i="0" u="none" strike="noStrike" cap="none">
                <a:solidFill>
                  <a:srgbClr val="001D4D"/>
                </a:solidFill>
                <a:latin typeface="Trebuchet MS"/>
                <a:ea typeface="Trebuchet MS"/>
                <a:cs typeface="Trebuchet MS"/>
                <a:sym typeface="Trebuchet MS"/>
              </a:defRPr>
            </a:lvl3pPr>
            <a:lvl4pPr marL="1828800" marR="0" lvl="3" indent="-342900" algn="l" rtl="0">
              <a:spcBef>
                <a:spcPts val="600"/>
              </a:spcBef>
              <a:spcAft>
                <a:spcPts val="0"/>
              </a:spcAft>
              <a:buClr>
                <a:srgbClr val="001D4D"/>
              </a:buClr>
              <a:buSzPts val="1800"/>
              <a:buFont typeface="Noto Sans Symbols"/>
              <a:buChar char="●"/>
              <a:defRPr sz="1800" b="0" i="0" u="none" strike="noStrike" cap="none">
                <a:solidFill>
                  <a:srgbClr val="001D4D"/>
                </a:solidFill>
                <a:latin typeface="Trebuchet MS"/>
                <a:ea typeface="Trebuchet MS"/>
                <a:cs typeface="Trebuchet MS"/>
                <a:sym typeface="Trebuchet MS"/>
              </a:defRPr>
            </a:lvl4pPr>
            <a:lvl5pPr marL="2286000" marR="0" lvl="4" indent="-342900" algn="l" rtl="0">
              <a:spcBef>
                <a:spcPts val="600"/>
              </a:spcBef>
              <a:spcAft>
                <a:spcPts val="0"/>
              </a:spcAft>
              <a:buClr>
                <a:srgbClr val="001D4D"/>
              </a:buClr>
              <a:buSzPts val="1800"/>
              <a:buFont typeface="Noto Sans Symbols"/>
              <a:buChar char="●"/>
              <a:defRPr sz="1800" b="0" i="0" u="none" strike="noStrike" cap="none">
                <a:solidFill>
                  <a:srgbClr val="001D4D"/>
                </a:solidFill>
                <a:latin typeface="Trebuchet MS"/>
                <a:ea typeface="Trebuchet MS"/>
                <a:cs typeface="Trebuchet MS"/>
                <a:sym typeface="Trebuchet MS"/>
              </a:defRPr>
            </a:lvl5pPr>
            <a:lvl6pPr marL="2743200" marR="0" lvl="5" indent="-342900" algn="l" rtl="0">
              <a:spcBef>
                <a:spcPts val="36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6pPr>
            <a:lvl7pPr marL="3200400" marR="0" lvl="6" indent="-342900" algn="l" rtl="0">
              <a:spcBef>
                <a:spcPts val="36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7pPr>
            <a:lvl8pPr marL="3657600" marR="0" lvl="7" indent="-342900" algn="l" rtl="0">
              <a:spcBef>
                <a:spcPts val="36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8pPr>
            <a:lvl9pPr marL="4114800" marR="0" lvl="8" indent="-342900" algn="l" rtl="0">
              <a:spcBef>
                <a:spcPts val="36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9pPr>
          </a:lstStyle>
          <a:p>
            <a:endParaRPr/>
          </a:p>
        </p:txBody>
      </p:sp>
      <p:sp>
        <p:nvSpPr>
          <p:cNvPr id="82" name="Shape 82"/>
          <p:cNvSpPr txBox="1">
            <a:spLocks noGrp="1"/>
          </p:cNvSpPr>
          <p:nvPr>
            <p:ph type="body" idx="3"/>
          </p:nvPr>
        </p:nvSpPr>
        <p:spPr>
          <a:xfrm>
            <a:off x="4710953" y="1828801"/>
            <a:ext cx="3657600" cy="2057400"/>
          </a:xfrm>
          <a:prstGeom prst="rect">
            <a:avLst/>
          </a:prstGeom>
          <a:noFill/>
          <a:ln>
            <a:noFill/>
          </a:ln>
        </p:spPr>
        <p:txBody>
          <a:bodyPr spcFirstLastPara="1" wrap="square" lIns="91425" tIns="91425" rIns="91425" bIns="91425" anchor="t" anchorCtr="0"/>
          <a:lstStyle>
            <a:lvl1pPr marL="457200" marR="0" lvl="0" indent="-355600" algn="l" rtl="0">
              <a:spcBef>
                <a:spcPts val="2000"/>
              </a:spcBef>
              <a:spcAft>
                <a:spcPts val="0"/>
              </a:spcAft>
              <a:buClr>
                <a:srgbClr val="001D4D"/>
              </a:buClr>
              <a:buSzPts val="2000"/>
              <a:buFont typeface="Noto Sans Symbols"/>
              <a:buChar char="●"/>
              <a:defRPr sz="2000" b="0" i="0" u="none" strike="noStrike" cap="none">
                <a:solidFill>
                  <a:srgbClr val="001D4D"/>
                </a:solidFill>
                <a:latin typeface="Trebuchet MS"/>
                <a:ea typeface="Trebuchet MS"/>
                <a:cs typeface="Trebuchet MS"/>
                <a:sym typeface="Trebuchet MS"/>
              </a:defRPr>
            </a:lvl1pPr>
            <a:lvl2pPr marL="914400" marR="0" lvl="1" indent="-342900" algn="l" rtl="0">
              <a:spcBef>
                <a:spcPts val="600"/>
              </a:spcBef>
              <a:spcAft>
                <a:spcPts val="0"/>
              </a:spcAft>
              <a:buClr>
                <a:srgbClr val="001D4D"/>
              </a:buClr>
              <a:buSzPts val="1800"/>
              <a:buFont typeface="Noto Sans Symbols"/>
              <a:buChar char="●"/>
              <a:defRPr sz="1800" b="0" i="0" u="none" strike="noStrike" cap="none">
                <a:solidFill>
                  <a:srgbClr val="001D4D"/>
                </a:solidFill>
                <a:latin typeface="Trebuchet MS"/>
                <a:ea typeface="Trebuchet MS"/>
                <a:cs typeface="Trebuchet MS"/>
                <a:sym typeface="Trebuchet MS"/>
              </a:defRPr>
            </a:lvl2pPr>
            <a:lvl3pPr marL="1371600" marR="0" lvl="2" indent="-342900" algn="l" rtl="0">
              <a:spcBef>
                <a:spcPts val="600"/>
              </a:spcBef>
              <a:spcAft>
                <a:spcPts val="0"/>
              </a:spcAft>
              <a:buClr>
                <a:srgbClr val="001D4D"/>
              </a:buClr>
              <a:buSzPts val="1800"/>
              <a:buFont typeface="Noto Sans Symbols"/>
              <a:buChar char="●"/>
              <a:defRPr sz="1800" b="0" i="0" u="none" strike="noStrike" cap="none">
                <a:solidFill>
                  <a:srgbClr val="001D4D"/>
                </a:solidFill>
                <a:latin typeface="Trebuchet MS"/>
                <a:ea typeface="Trebuchet MS"/>
                <a:cs typeface="Trebuchet MS"/>
                <a:sym typeface="Trebuchet MS"/>
              </a:defRPr>
            </a:lvl3pPr>
            <a:lvl4pPr marL="1828800" marR="0" lvl="3" indent="-342900" algn="l" rtl="0">
              <a:spcBef>
                <a:spcPts val="600"/>
              </a:spcBef>
              <a:spcAft>
                <a:spcPts val="0"/>
              </a:spcAft>
              <a:buClr>
                <a:srgbClr val="001D4D"/>
              </a:buClr>
              <a:buSzPts val="1800"/>
              <a:buFont typeface="Noto Sans Symbols"/>
              <a:buChar char="●"/>
              <a:defRPr sz="1800" b="0" i="0" u="none" strike="noStrike" cap="none">
                <a:solidFill>
                  <a:srgbClr val="001D4D"/>
                </a:solidFill>
                <a:latin typeface="Trebuchet MS"/>
                <a:ea typeface="Trebuchet MS"/>
                <a:cs typeface="Trebuchet MS"/>
                <a:sym typeface="Trebuchet MS"/>
              </a:defRPr>
            </a:lvl4pPr>
            <a:lvl5pPr marL="2286000" marR="0" lvl="4" indent="-342900" algn="l" rtl="0">
              <a:spcBef>
                <a:spcPts val="600"/>
              </a:spcBef>
              <a:spcAft>
                <a:spcPts val="0"/>
              </a:spcAft>
              <a:buClr>
                <a:srgbClr val="001D4D"/>
              </a:buClr>
              <a:buSzPts val="1800"/>
              <a:buFont typeface="Noto Sans Symbols"/>
              <a:buChar char="●"/>
              <a:defRPr sz="1800" b="0" i="0" u="none" strike="noStrike" cap="none">
                <a:solidFill>
                  <a:srgbClr val="001D4D"/>
                </a:solidFill>
                <a:latin typeface="Trebuchet MS"/>
                <a:ea typeface="Trebuchet MS"/>
                <a:cs typeface="Trebuchet MS"/>
                <a:sym typeface="Trebuchet MS"/>
              </a:defRPr>
            </a:lvl5pPr>
            <a:lvl6pPr marL="2743200" marR="0" lvl="5" indent="-342900" algn="l" rtl="0">
              <a:spcBef>
                <a:spcPts val="36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6pPr>
            <a:lvl7pPr marL="3200400" marR="0" lvl="6" indent="-342900" algn="l" rtl="0">
              <a:spcBef>
                <a:spcPts val="36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7pPr>
            <a:lvl8pPr marL="3657600" marR="0" lvl="7" indent="-342900" algn="l" rtl="0">
              <a:spcBef>
                <a:spcPts val="36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8pPr>
            <a:lvl9pPr marL="4114800" marR="0" lvl="8" indent="-342900" algn="l" rtl="0">
              <a:spcBef>
                <a:spcPts val="36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9pPr>
          </a:lstStyle>
          <a:p>
            <a:endParaRPr/>
          </a:p>
        </p:txBody>
      </p:sp>
      <p:sp>
        <p:nvSpPr>
          <p:cNvPr id="83" name="Shape 83"/>
          <p:cNvSpPr txBox="1">
            <a:spLocks noGrp="1"/>
          </p:cNvSpPr>
          <p:nvPr>
            <p:ph type="body" idx="4"/>
          </p:nvPr>
        </p:nvSpPr>
        <p:spPr>
          <a:xfrm>
            <a:off x="4710953" y="3991816"/>
            <a:ext cx="3657600" cy="2057400"/>
          </a:xfrm>
          <a:prstGeom prst="rect">
            <a:avLst/>
          </a:prstGeom>
          <a:noFill/>
          <a:ln>
            <a:noFill/>
          </a:ln>
        </p:spPr>
        <p:txBody>
          <a:bodyPr spcFirstLastPara="1" wrap="square" lIns="91425" tIns="91425" rIns="91425" bIns="91425" anchor="t" anchorCtr="0"/>
          <a:lstStyle>
            <a:lvl1pPr marL="457200" marR="0" lvl="0" indent="-355600" algn="l" rtl="0">
              <a:spcBef>
                <a:spcPts val="2000"/>
              </a:spcBef>
              <a:spcAft>
                <a:spcPts val="0"/>
              </a:spcAft>
              <a:buClr>
                <a:srgbClr val="001D4D"/>
              </a:buClr>
              <a:buSzPts val="2000"/>
              <a:buFont typeface="Noto Sans Symbols"/>
              <a:buChar char="●"/>
              <a:defRPr sz="2000" b="0" i="0" u="none" strike="noStrike" cap="none">
                <a:solidFill>
                  <a:srgbClr val="001D4D"/>
                </a:solidFill>
                <a:latin typeface="Trebuchet MS"/>
                <a:ea typeface="Trebuchet MS"/>
                <a:cs typeface="Trebuchet MS"/>
                <a:sym typeface="Trebuchet MS"/>
              </a:defRPr>
            </a:lvl1pPr>
            <a:lvl2pPr marL="914400" marR="0" lvl="1" indent="-342900" algn="l" rtl="0">
              <a:spcBef>
                <a:spcPts val="600"/>
              </a:spcBef>
              <a:spcAft>
                <a:spcPts val="0"/>
              </a:spcAft>
              <a:buClr>
                <a:srgbClr val="001D4D"/>
              </a:buClr>
              <a:buSzPts val="1800"/>
              <a:buFont typeface="Noto Sans Symbols"/>
              <a:buChar char="●"/>
              <a:defRPr sz="1800" b="0" i="0" u="none" strike="noStrike" cap="none">
                <a:solidFill>
                  <a:srgbClr val="001D4D"/>
                </a:solidFill>
                <a:latin typeface="Trebuchet MS"/>
                <a:ea typeface="Trebuchet MS"/>
                <a:cs typeface="Trebuchet MS"/>
                <a:sym typeface="Trebuchet MS"/>
              </a:defRPr>
            </a:lvl2pPr>
            <a:lvl3pPr marL="1371600" marR="0" lvl="2" indent="-342900" algn="l" rtl="0">
              <a:spcBef>
                <a:spcPts val="600"/>
              </a:spcBef>
              <a:spcAft>
                <a:spcPts val="0"/>
              </a:spcAft>
              <a:buClr>
                <a:srgbClr val="001D4D"/>
              </a:buClr>
              <a:buSzPts val="1800"/>
              <a:buFont typeface="Noto Sans Symbols"/>
              <a:buChar char="●"/>
              <a:defRPr sz="1800" b="0" i="0" u="none" strike="noStrike" cap="none">
                <a:solidFill>
                  <a:srgbClr val="001D4D"/>
                </a:solidFill>
                <a:latin typeface="Trebuchet MS"/>
                <a:ea typeface="Trebuchet MS"/>
                <a:cs typeface="Trebuchet MS"/>
                <a:sym typeface="Trebuchet MS"/>
              </a:defRPr>
            </a:lvl3pPr>
            <a:lvl4pPr marL="1828800" marR="0" lvl="3" indent="-342900" algn="l" rtl="0">
              <a:spcBef>
                <a:spcPts val="600"/>
              </a:spcBef>
              <a:spcAft>
                <a:spcPts val="0"/>
              </a:spcAft>
              <a:buClr>
                <a:srgbClr val="001D4D"/>
              </a:buClr>
              <a:buSzPts val="1800"/>
              <a:buFont typeface="Noto Sans Symbols"/>
              <a:buChar char="●"/>
              <a:defRPr sz="1800" b="0" i="0" u="none" strike="noStrike" cap="none">
                <a:solidFill>
                  <a:srgbClr val="001D4D"/>
                </a:solidFill>
                <a:latin typeface="Trebuchet MS"/>
                <a:ea typeface="Trebuchet MS"/>
                <a:cs typeface="Trebuchet MS"/>
                <a:sym typeface="Trebuchet MS"/>
              </a:defRPr>
            </a:lvl4pPr>
            <a:lvl5pPr marL="2286000" marR="0" lvl="4" indent="-342900" algn="l" rtl="0">
              <a:spcBef>
                <a:spcPts val="600"/>
              </a:spcBef>
              <a:spcAft>
                <a:spcPts val="0"/>
              </a:spcAft>
              <a:buClr>
                <a:srgbClr val="001D4D"/>
              </a:buClr>
              <a:buSzPts val="1800"/>
              <a:buFont typeface="Noto Sans Symbols"/>
              <a:buChar char="●"/>
              <a:defRPr sz="1800" b="0" i="0" u="none" strike="noStrike" cap="none">
                <a:solidFill>
                  <a:srgbClr val="001D4D"/>
                </a:solidFill>
                <a:latin typeface="Trebuchet MS"/>
                <a:ea typeface="Trebuchet MS"/>
                <a:cs typeface="Trebuchet MS"/>
                <a:sym typeface="Trebuchet MS"/>
              </a:defRPr>
            </a:lvl5pPr>
            <a:lvl6pPr marL="2743200" marR="0" lvl="5" indent="-342900" algn="l" rtl="0">
              <a:spcBef>
                <a:spcPts val="36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6pPr>
            <a:lvl7pPr marL="3200400" marR="0" lvl="6" indent="-342900" algn="l" rtl="0">
              <a:spcBef>
                <a:spcPts val="36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7pPr>
            <a:lvl8pPr marL="3657600" marR="0" lvl="7" indent="-342900" algn="l" rtl="0">
              <a:spcBef>
                <a:spcPts val="36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8pPr>
            <a:lvl9pPr marL="4114800" marR="0" lvl="8" indent="-342900" algn="l" rtl="0">
              <a:spcBef>
                <a:spcPts val="36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9pPr>
          </a:lstStyle>
          <a:p>
            <a:endParaRPr/>
          </a:p>
        </p:txBody>
      </p:sp>
      <p:sp>
        <p:nvSpPr>
          <p:cNvPr id="84" name="Shape 84"/>
          <p:cNvSpPr txBox="1">
            <a:spLocks noGrp="1"/>
          </p:cNvSpPr>
          <p:nvPr>
            <p:ph type="dt" idx="10"/>
          </p:nvPr>
        </p:nvSpPr>
        <p:spPr>
          <a:xfrm>
            <a:off x="381000" y="6288088"/>
            <a:ext cx="1887600" cy="365100"/>
          </a:xfrm>
          <a:prstGeom prst="rect">
            <a:avLst/>
          </a:prstGeom>
          <a:noFill/>
          <a:ln>
            <a:noFill/>
          </a:ln>
        </p:spPr>
        <p:txBody>
          <a:bodyPr spcFirstLastPara="1" wrap="square" lIns="91425" tIns="91425" rIns="91425" bIns="91425" anchor="ctr" anchorCtr="0"/>
          <a:lstStyle>
            <a:lvl1pPr marL="0" marR="0" lvl="0" indent="0" algn="l" rtl="0">
              <a:spcBef>
                <a:spcPts val="0"/>
              </a:spcBef>
              <a:spcAft>
                <a:spcPts val="0"/>
              </a:spcAft>
              <a:buSzPts val="1400"/>
              <a:buNone/>
              <a:defRPr sz="1200" b="0" i="0" u="none" strike="noStrike" cap="none">
                <a:solidFill>
                  <a:schemeClr val="lt2"/>
                </a:solidFill>
                <a:latin typeface="Trebuchet MS"/>
                <a:ea typeface="Trebuchet MS"/>
                <a:cs typeface="Trebuchet MS"/>
                <a:sym typeface="Trebuchet MS"/>
              </a:defRPr>
            </a:lvl1pPr>
            <a:lvl2pPr marL="457200" marR="0" lvl="1"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L="2286000" marR="0" lvl="5"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L="2743200" marR="0" lvl="6"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L="3200400" marR="0" lvl="7"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L="3657600" marR="0" lvl="8"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85" name="Shape 85"/>
          <p:cNvSpPr txBox="1">
            <a:spLocks noGrp="1"/>
          </p:cNvSpPr>
          <p:nvPr>
            <p:ph type="ftr" idx="11"/>
          </p:nvPr>
        </p:nvSpPr>
        <p:spPr>
          <a:xfrm>
            <a:off x="3305175" y="6288088"/>
            <a:ext cx="5238900" cy="365100"/>
          </a:xfrm>
          <a:prstGeom prst="rect">
            <a:avLst/>
          </a:prstGeom>
          <a:noFill/>
          <a:ln>
            <a:noFill/>
          </a:ln>
        </p:spPr>
        <p:txBody>
          <a:bodyPr spcFirstLastPara="1" wrap="square" lIns="91425" tIns="91425" rIns="91425" bIns="91425" anchor="ctr" anchorCtr="0"/>
          <a:lstStyle>
            <a:lvl1pPr marL="0" marR="0" lvl="0" indent="0" algn="r" rtl="0">
              <a:spcBef>
                <a:spcPts val="0"/>
              </a:spcBef>
              <a:spcAft>
                <a:spcPts val="0"/>
              </a:spcAft>
              <a:buSzPts val="1400"/>
              <a:buNone/>
              <a:defRPr sz="1200" b="0" i="0" u="none" strike="noStrike" cap="none">
                <a:solidFill>
                  <a:schemeClr val="lt2"/>
                </a:solidFill>
                <a:latin typeface="Trebuchet MS"/>
                <a:ea typeface="Trebuchet MS"/>
                <a:cs typeface="Trebuchet MS"/>
                <a:sym typeface="Trebuchet MS"/>
              </a:defRPr>
            </a:lvl1pPr>
            <a:lvl2pPr marL="457200" marR="0" lvl="1"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L="2286000" marR="0" lvl="5"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L="2743200" marR="0" lvl="6"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L="3200400" marR="0" lvl="7"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L="3657600" marR="0" lvl="8"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86" name="Shape 86"/>
          <p:cNvSpPr txBox="1">
            <a:spLocks noGrp="1"/>
          </p:cNvSpPr>
          <p:nvPr>
            <p:ph type="sldNum" idx="12"/>
          </p:nvPr>
        </p:nvSpPr>
        <p:spPr>
          <a:xfrm>
            <a:off x="8404225" y="219075"/>
            <a:ext cx="493800" cy="3651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spcAft>
                <a:spcPts val="0"/>
              </a:spcAft>
              <a:buNone/>
              <a:defRPr sz="1200" b="0" i="0" u="none" strike="noStrike" cap="none">
                <a:solidFill>
                  <a:schemeClr val="dk2"/>
                </a:solidFill>
                <a:latin typeface="Trebuchet MS"/>
                <a:ea typeface="Trebuchet MS"/>
                <a:cs typeface="Trebuchet MS"/>
                <a:sym typeface="Trebuchet MS"/>
              </a:defRPr>
            </a:lvl1pPr>
            <a:lvl2pPr marL="0" marR="0" lvl="1" indent="0" algn="r" rtl="0">
              <a:spcBef>
                <a:spcPts val="0"/>
              </a:spcBef>
              <a:spcAft>
                <a:spcPts val="0"/>
              </a:spcAft>
              <a:buNone/>
              <a:defRPr sz="1200" b="0" i="0" u="none" strike="noStrike" cap="none">
                <a:solidFill>
                  <a:schemeClr val="dk2"/>
                </a:solidFill>
                <a:latin typeface="Trebuchet MS"/>
                <a:ea typeface="Trebuchet MS"/>
                <a:cs typeface="Trebuchet MS"/>
                <a:sym typeface="Trebuchet MS"/>
              </a:defRPr>
            </a:lvl2pPr>
            <a:lvl3pPr marL="0" marR="0" lvl="2" indent="0" algn="r" rtl="0">
              <a:spcBef>
                <a:spcPts val="0"/>
              </a:spcBef>
              <a:spcAft>
                <a:spcPts val="0"/>
              </a:spcAft>
              <a:buNone/>
              <a:defRPr sz="1200" b="0" i="0" u="none" strike="noStrike" cap="none">
                <a:solidFill>
                  <a:schemeClr val="dk2"/>
                </a:solidFill>
                <a:latin typeface="Trebuchet MS"/>
                <a:ea typeface="Trebuchet MS"/>
                <a:cs typeface="Trebuchet MS"/>
                <a:sym typeface="Trebuchet MS"/>
              </a:defRPr>
            </a:lvl3pPr>
            <a:lvl4pPr marL="0" marR="0" lvl="3" indent="0" algn="r" rtl="0">
              <a:spcBef>
                <a:spcPts val="0"/>
              </a:spcBef>
              <a:spcAft>
                <a:spcPts val="0"/>
              </a:spcAft>
              <a:buNone/>
              <a:defRPr sz="1200" b="0" i="0" u="none" strike="noStrike" cap="none">
                <a:solidFill>
                  <a:schemeClr val="dk2"/>
                </a:solidFill>
                <a:latin typeface="Trebuchet MS"/>
                <a:ea typeface="Trebuchet MS"/>
                <a:cs typeface="Trebuchet MS"/>
                <a:sym typeface="Trebuchet MS"/>
              </a:defRPr>
            </a:lvl4pPr>
            <a:lvl5pPr marL="0" marR="0" lvl="4" indent="0" algn="r" rtl="0">
              <a:spcBef>
                <a:spcPts val="0"/>
              </a:spcBef>
              <a:spcAft>
                <a:spcPts val="0"/>
              </a:spcAft>
              <a:buNone/>
              <a:defRPr sz="1200" b="0" i="0" u="none" strike="noStrike" cap="none">
                <a:solidFill>
                  <a:schemeClr val="dk2"/>
                </a:solidFill>
                <a:latin typeface="Trebuchet MS"/>
                <a:ea typeface="Trebuchet MS"/>
                <a:cs typeface="Trebuchet MS"/>
                <a:sym typeface="Trebuchet MS"/>
              </a:defRPr>
            </a:lvl5pPr>
            <a:lvl6pPr marL="0" marR="0" lvl="5" indent="0" algn="r" rtl="0">
              <a:spcBef>
                <a:spcPts val="0"/>
              </a:spcBef>
              <a:spcAft>
                <a:spcPts val="0"/>
              </a:spcAft>
              <a:buNone/>
              <a:defRPr sz="1200" b="0" i="0" u="none" strike="noStrike" cap="none">
                <a:solidFill>
                  <a:schemeClr val="dk2"/>
                </a:solidFill>
                <a:latin typeface="Trebuchet MS"/>
                <a:ea typeface="Trebuchet MS"/>
                <a:cs typeface="Trebuchet MS"/>
                <a:sym typeface="Trebuchet MS"/>
              </a:defRPr>
            </a:lvl6pPr>
            <a:lvl7pPr marL="0" marR="0" lvl="6" indent="0" algn="r" rtl="0">
              <a:spcBef>
                <a:spcPts val="0"/>
              </a:spcBef>
              <a:spcAft>
                <a:spcPts val="0"/>
              </a:spcAft>
              <a:buNone/>
              <a:defRPr sz="1200" b="0" i="0" u="none" strike="noStrike" cap="none">
                <a:solidFill>
                  <a:schemeClr val="dk2"/>
                </a:solidFill>
                <a:latin typeface="Trebuchet MS"/>
                <a:ea typeface="Trebuchet MS"/>
                <a:cs typeface="Trebuchet MS"/>
                <a:sym typeface="Trebuchet MS"/>
              </a:defRPr>
            </a:lvl7pPr>
            <a:lvl8pPr marL="0" marR="0" lvl="7" indent="0" algn="r" rtl="0">
              <a:spcBef>
                <a:spcPts val="0"/>
              </a:spcBef>
              <a:spcAft>
                <a:spcPts val="0"/>
              </a:spcAft>
              <a:buNone/>
              <a:defRPr sz="1200" b="0" i="0" u="none" strike="noStrike" cap="none">
                <a:solidFill>
                  <a:schemeClr val="dk2"/>
                </a:solidFill>
                <a:latin typeface="Trebuchet MS"/>
                <a:ea typeface="Trebuchet MS"/>
                <a:cs typeface="Trebuchet MS"/>
                <a:sym typeface="Trebuchet MS"/>
              </a:defRPr>
            </a:lvl8pPr>
            <a:lvl9pPr marL="0" marR="0" lvl="8" indent="0" algn="r" rtl="0">
              <a:spcBef>
                <a:spcPts val="0"/>
              </a:spcBef>
              <a:spcAft>
                <a:spcPts val="0"/>
              </a:spcAft>
              <a:buNone/>
              <a:defRPr sz="1200" b="0" i="0" u="none" strike="noStrike" cap="none">
                <a:solidFill>
                  <a:schemeClr val="dk2"/>
                </a:solidFill>
                <a:latin typeface="Trebuchet MS"/>
                <a:ea typeface="Trebuchet MS"/>
                <a:cs typeface="Trebuchet MS"/>
                <a:sym typeface="Trebuchet MS"/>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87"/>
        <p:cNvGrpSpPr/>
        <p:nvPr/>
      </p:nvGrpSpPr>
      <p:grpSpPr>
        <a:xfrm>
          <a:off x="0" y="0"/>
          <a:ext cx="0" cy="0"/>
          <a:chOff x="0" y="0"/>
          <a:chExt cx="0" cy="0"/>
        </a:xfrm>
      </p:grpSpPr>
      <p:pic>
        <p:nvPicPr>
          <p:cNvPr id="88" name="Shape 88" descr="Overlay-ContentSlides.png"/>
          <p:cNvPicPr preferRelativeResize="0"/>
          <p:nvPr/>
        </p:nvPicPr>
        <p:blipFill rotWithShape="1">
          <a:blip r:embed="rId2">
            <a:alphaModFix/>
          </a:blip>
          <a:srcRect/>
          <a:stretch/>
        </p:blipFill>
        <p:spPr>
          <a:xfrm>
            <a:off x="150813" y="187325"/>
            <a:ext cx="8828100" cy="6481800"/>
          </a:xfrm>
          <a:prstGeom prst="rect">
            <a:avLst/>
          </a:prstGeom>
          <a:noFill/>
          <a:ln>
            <a:noFill/>
          </a:ln>
        </p:spPr>
      </p:pic>
      <p:sp>
        <p:nvSpPr>
          <p:cNvPr id="89" name="Shape 89"/>
          <p:cNvSpPr txBox="1">
            <a:spLocks noGrp="1"/>
          </p:cNvSpPr>
          <p:nvPr>
            <p:ph type="title"/>
          </p:nvPr>
        </p:nvSpPr>
        <p:spPr>
          <a:xfrm>
            <a:off x="779463" y="381000"/>
            <a:ext cx="7583400" cy="1044600"/>
          </a:xfrm>
          <a:prstGeom prst="rect">
            <a:avLst/>
          </a:prstGeom>
          <a:noFill/>
          <a:ln>
            <a:noFill/>
          </a:ln>
        </p:spPr>
        <p:txBody>
          <a:bodyPr spcFirstLastPara="1" wrap="square" lIns="91425" tIns="91425" rIns="91425" bIns="91425" anchor="b" anchorCtr="0"/>
          <a:lstStyle>
            <a:lvl1pPr marL="0" marR="0" lvl="0" indent="0" algn="l" rtl="0">
              <a:spcBef>
                <a:spcPts val="0"/>
              </a:spcBef>
              <a:spcAft>
                <a:spcPts val="0"/>
              </a:spcAft>
              <a:buSzPts val="1400"/>
              <a:buNone/>
              <a:defRPr sz="3800" b="0" i="0" u="none" strike="noStrike" cap="none">
                <a:solidFill>
                  <a:srgbClr val="001D4D"/>
                </a:solidFill>
                <a:latin typeface="Trebuchet MS"/>
                <a:ea typeface="Trebuchet MS"/>
                <a:cs typeface="Trebuchet MS"/>
                <a:sym typeface="Trebuchet MS"/>
              </a:defRPr>
            </a:lvl1pPr>
            <a:lvl2pPr marL="0" marR="0" lvl="1" indent="0" algn="l" rtl="0">
              <a:spcBef>
                <a:spcPts val="0"/>
              </a:spcBef>
              <a:spcAft>
                <a:spcPts val="0"/>
              </a:spcAft>
              <a:buSzPts val="1400"/>
              <a:buNone/>
              <a:defRPr sz="3800" b="0" i="0" u="none" strike="noStrike" cap="none">
                <a:solidFill>
                  <a:srgbClr val="001D4D"/>
                </a:solidFill>
                <a:latin typeface="Trebuchet MS"/>
                <a:ea typeface="Trebuchet MS"/>
                <a:cs typeface="Trebuchet MS"/>
                <a:sym typeface="Trebuchet MS"/>
              </a:defRPr>
            </a:lvl2pPr>
            <a:lvl3pPr marL="0" marR="0" lvl="2" indent="0" algn="l" rtl="0">
              <a:spcBef>
                <a:spcPts val="0"/>
              </a:spcBef>
              <a:spcAft>
                <a:spcPts val="0"/>
              </a:spcAft>
              <a:buSzPts val="1400"/>
              <a:buNone/>
              <a:defRPr sz="3800" b="0" i="0" u="none" strike="noStrike" cap="none">
                <a:solidFill>
                  <a:srgbClr val="001D4D"/>
                </a:solidFill>
                <a:latin typeface="Trebuchet MS"/>
                <a:ea typeface="Trebuchet MS"/>
                <a:cs typeface="Trebuchet MS"/>
                <a:sym typeface="Trebuchet MS"/>
              </a:defRPr>
            </a:lvl3pPr>
            <a:lvl4pPr marL="0" marR="0" lvl="3" indent="0" algn="l" rtl="0">
              <a:spcBef>
                <a:spcPts val="0"/>
              </a:spcBef>
              <a:spcAft>
                <a:spcPts val="0"/>
              </a:spcAft>
              <a:buSzPts val="1400"/>
              <a:buNone/>
              <a:defRPr sz="3800" b="0" i="0" u="none" strike="noStrike" cap="none">
                <a:solidFill>
                  <a:srgbClr val="001D4D"/>
                </a:solidFill>
                <a:latin typeface="Trebuchet MS"/>
                <a:ea typeface="Trebuchet MS"/>
                <a:cs typeface="Trebuchet MS"/>
                <a:sym typeface="Trebuchet MS"/>
              </a:defRPr>
            </a:lvl4pPr>
            <a:lvl5pPr marL="0" marR="0" lvl="4" indent="0" algn="l" rtl="0">
              <a:spcBef>
                <a:spcPts val="0"/>
              </a:spcBef>
              <a:spcAft>
                <a:spcPts val="0"/>
              </a:spcAft>
              <a:buSzPts val="1400"/>
              <a:buNone/>
              <a:defRPr sz="3800" b="0" i="0" u="none" strike="noStrike" cap="none">
                <a:solidFill>
                  <a:srgbClr val="001D4D"/>
                </a:solidFill>
                <a:latin typeface="Trebuchet MS"/>
                <a:ea typeface="Trebuchet MS"/>
                <a:cs typeface="Trebuchet MS"/>
                <a:sym typeface="Trebuchet MS"/>
              </a:defRPr>
            </a:lvl5pPr>
            <a:lvl6pPr marL="457200" marR="0" lvl="5" indent="0" algn="l" rtl="0">
              <a:spcBef>
                <a:spcPts val="0"/>
              </a:spcBef>
              <a:spcAft>
                <a:spcPts val="0"/>
              </a:spcAft>
              <a:buSzPts val="1400"/>
              <a:buNone/>
              <a:defRPr sz="3800" b="0" i="0" u="none" strike="noStrike" cap="none">
                <a:solidFill>
                  <a:srgbClr val="001D4D"/>
                </a:solidFill>
                <a:latin typeface="Trebuchet MS"/>
                <a:ea typeface="Trebuchet MS"/>
                <a:cs typeface="Trebuchet MS"/>
                <a:sym typeface="Trebuchet MS"/>
              </a:defRPr>
            </a:lvl6pPr>
            <a:lvl7pPr marL="914400" marR="0" lvl="6" indent="0" algn="l" rtl="0">
              <a:spcBef>
                <a:spcPts val="0"/>
              </a:spcBef>
              <a:spcAft>
                <a:spcPts val="0"/>
              </a:spcAft>
              <a:buSzPts val="1400"/>
              <a:buNone/>
              <a:defRPr sz="3800" b="0" i="0" u="none" strike="noStrike" cap="none">
                <a:solidFill>
                  <a:srgbClr val="001D4D"/>
                </a:solidFill>
                <a:latin typeface="Trebuchet MS"/>
                <a:ea typeface="Trebuchet MS"/>
                <a:cs typeface="Trebuchet MS"/>
                <a:sym typeface="Trebuchet MS"/>
              </a:defRPr>
            </a:lvl7pPr>
            <a:lvl8pPr marL="1371600" marR="0" lvl="7" indent="0" algn="l" rtl="0">
              <a:spcBef>
                <a:spcPts val="0"/>
              </a:spcBef>
              <a:spcAft>
                <a:spcPts val="0"/>
              </a:spcAft>
              <a:buSzPts val="1400"/>
              <a:buNone/>
              <a:defRPr sz="3800" b="0" i="0" u="none" strike="noStrike" cap="none">
                <a:solidFill>
                  <a:srgbClr val="001D4D"/>
                </a:solidFill>
                <a:latin typeface="Trebuchet MS"/>
                <a:ea typeface="Trebuchet MS"/>
                <a:cs typeface="Trebuchet MS"/>
                <a:sym typeface="Trebuchet MS"/>
              </a:defRPr>
            </a:lvl8pPr>
            <a:lvl9pPr marL="1828800" marR="0" lvl="8" indent="0" algn="l" rtl="0">
              <a:spcBef>
                <a:spcPts val="0"/>
              </a:spcBef>
              <a:spcAft>
                <a:spcPts val="0"/>
              </a:spcAft>
              <a:buSzPts val="1400"/>
              <a:buNone/>
              <a:defRPr sz="3800" b="0" i="0" u="none" strike="noStrike" cap="none">
                <a:solidFill>
                  <a:srgbClr val="001D4D"/>
                </a:solidFill>
                <a:latin typeface="Trebuchet MS"/>
                <a:ea typeface="Trebuchet MS"/>
                <a:cs typeface="Trebuchet MS"/>
                <a:sym typeface="Trebuchet MS"/>
              </a:defRPr>
            </a:lvl9pPr>
          </a:lstStyle>
          <a:p>
            <a:endParaRPr/>
          </a:p>
        </p:txBody>
      </p:sp>
      <p:sp>
        <p:nvSpPr>
          <p:cNvPr id="90" name="Shape 90"/>
          <p:cNvSpPr txBox="1">
            <a:spLocks noGrp="1"/>
          </p:cNvSpPr>
          <p:nvPr>
            <p:ph type="dt" idx="10"/>
          </p:nvPr>
        </p:nvSpPr>
        <p:spPr>
          <a:xfrm>
            <a:off x="381000" y="6288088"/>
            <a:ext cx="1887600" cy="365100"/>
          </a:xfrm>
          <a:prstGeom prst="rect">
            <a:avLst/>
          </a:prstGeom>
          <a:noFill/>
          <a:ln>
            <a:noFill/>
          </a:ln>
        </p:spPr>
        <p:txBody>
          <a:bodyPr spcFirstLastPara="1" wrap="square" lIns="91425" tIns="91425" rIns="91425" bIns="91425" anchor="ctr" anchorCtr="0"/>
          <a:lstStyle>
            <a:lvl1pPr marL="0" marR="0" lvl="0" indent="0" algn="l" rtl="0">
              <a:spcBef>
                <a:spcPts val="0"/>
              </a:spcBef>
              <a:spcAft>
                <a:spcPts val="0"/>
              </a:spcAft>
              <a:buSzPts val="1400"/>
              <a:buNone/>
              <a:defRPr sz="1200" b="0" i="0" u="none" strike="noStrike" cap="none">
                <a:solidFill>
                  <a:schemeClr val="lt2"/>
                </a:solidFill>
                <a:latin typeface="Trebuchet MS"/>
                <a:ea typeface="Trebuchet MS"/>
                <a:cs typeface="Trebuchet MS"/>
                <a:sym typeface="Trebuchet MS"/>
              </a:defRPr>
            </a:lvl1pPr>
            <a:lvl2pPr marL="457200" marR="0" lvl="1"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L="2286000" marR="0" lvl="5"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L="2743200" marR="0" lvl="6"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L="3200400" marR="0" lvl="7"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L="3657600" marR="0" lvl="8"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91" name="Shape 91"/>
          <p:cNvSpPr txBox="1">
            <a:spLocks noGrp="1"/>
          </p:cNvSpPr>
          <p:nvPr>
            <p:ph type="ftr" idx="11"/>
          </p:nvPr>
        </p:nvSpPr>
        <p:spPr>
          <a:xfrm>
            <a:off x="3305175" y="6288088"/>
            <a:ext cx="5238900" cy="365100"/>
          </a:xfrm>
          <a:prstGeom prst="rect">
            <a:avLst/>
          </a:prstGeom>
          <a:noFill/>
          <a:ln>
            <a:noFill/>
          </a:ln>
        </p:spPr>
        <p:txBody>
          <a:bodyPr spcFirstLastPara="1" wrap="square" lIns="91425" tIns="91425" rIns="91425" bIns="91425" anchor="ctr" anchorCtr="0"/>
          <a:lstStyle>
            <a:lvl1pPr marL="0" marR="0" lvl="0" indent="0" algn="r" rtl="0">
              <a:spcBef>
                <a:spcPts val="0"/>
              </a:spcBef>
              <a:spcAft>
                <a:spcPts val="0"/>
              </a:spcAft>
              <a:buSzPts val="1400"/>
              <a:buNone/>
              <a:defRPr sz="1200" b="0" i="0" u="none" strike="noStrike" cap="none">
                <a:solidFill>
                  <a:schemeClr val="lt2"/>
                </a:solidFill>
                <a:latin typeface="Trebuchet MS"/>
                <a:ea typeface="Trebuchet MS"/>
                <a:cs typeface="Trebuchet MS"/>
                <a:sym typeface="Trebuchet MS"/>
              </a:defRPr>
            </a:lvl1pPr>
            <a:lvl2pPr marL="457200" marR="0" lvl="1"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L="2286000" marR="0" lvl="5"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L="2743200" marR="0" lvl="6"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L="3200400" marR="0" lvl="7"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L="3657600" marR="0" lvl="8"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92" name="Shape 92"/>
          <p:cNvSpPr txBox="1">
            <a:spLocks noGrp="1"/>
          </p:cNvSpPr>
          <p:nvPr>
            <p:ph type="sldNum" idx="12"/>
          </p:nvPr>
        </p:nvSpPr>
        <p:spPr>
          <a:xfrm>
            <a:off x="8404225" y="219075"/>
            <a:ext cx="493800" cy="3651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spcAft>
                <a:spcPts val="0"/>
              </a:spcAft>
              <a:buNone/>
              <a:defRPr sz="1200" b="0" i="0" u="none" strike="noStrike" cap="none">
                <a:solidFill>
                  <a:schemeClr val="dk2"/>
                </a:solidFill>
                <a:latin typeface="Trebuchet MS"/>
                <a:ea typeface="Trebuchet MS"/>
                <a:cs typeface="Trebuchet MS"/>
                <a:sym typeface="Trebuchet MS"/>
              </a:defRPr>
            </a:lvl1pPr>
            <a:lvl2pPr marL="0" marR="0" lvl="1" indent="0" algn="r" rtl="0">
              <a:spcBef>
                <a:spcPts val="0"/>
              </a:spcBef>
              <a:spcAft>
                <a:spcPts val="0"/>
              </a:spcAft>
              <a:buNone/>
              <a:defRPr sz="1200" b="0" i="0" u="none" strike="noStrike" cap="none">
                <a:solidFill>
                  <a:schemeClr val="dk2"/>
                </a:solidFill>
                <a:latin typeface="Trebuchet MS"/>
                <a:ea typeface="Trebuchet MS"/>
                <a:cs typeface="Trebuchet MS"/>
                <a:sym typeface="Trebuchet MS"/>
              </a:defRPr>
            </a:lvl2pPr>
            <a:lvl3pPr marL="0" marR="0" lvl="2" indent="0" algn="r" rtl="0">
              <a:spcBef>
                <a:spcPts val="0"/>
              </a:spcBef>
              <a:spcAft>
                <a:spcPts val="0"/>
              </a:spcAft>
              <a:buNone/>
              <a:defRPr sz="1200" b="0" i="0" u="none" strike="noStrike" cap="none">
                <a:solidFill>
                  <a:schemeClr val="dk2"/>
                </a:solidFill>
                <a:latin typeface="Trebuchet MS"/>
                <a:ea typeface="Trebuchet MS"/>
                <a:cs typeface="Trebuchet MS"/>
                <a:sym typeface="Trebuchet MS"/>
              </a:defRPr>
            </a:lvl3pPr>
            <a:lvl4pPr marL="0" marR="0" lvl="3" indent="0" algn="r" rtl="0">
              <a:spcBef>
                <a:spcPts val="0"/>
              </a:spcBef>
              <a:spcAft>
                <a:spcPts val="0"/>
              </a:spcAft>
              <a:buNone/>
              <a:defRPr sz="1200" b="0" i="0" u="none" strike="noStrike" cap="none">
                <a:solidFill>
                  <a:schemeClr val="dk2"/>
                </a:solidFill>
                <a:latin typeface="Trebuchet MS"/>
                <a:ea typeface="Trebuchet MS"/>
                <a:cs typeface="Trebuchet MS"/>
                <a:sym typeface="Trebuchet MS"/>
              </a:defRPr>
            </a:lvl4pPr>
            <a:lvl5pPr marL="0" marR="0" lvl="4" indent="0" algn="r" rtl="0">
              <a:spcBef>
                <a:spcPts val="0"/>
              </a:spcBef>
              <a:spcAft>
                <a:spcPts val="0"/>
              </a:spcAft>
              <a:buNone/>
              <a:defRPr sz="1200" b="0" i="0" u="none" strike="noStrike" cap="none">
                <a:solidFill>
                  <a:schemeClr val="dk2"/>
                </a:solidFill>
                <a:latin typeface="Trebuchet MS"/>
                <a:ea typeface="Trebuchet MS"/>
                <a:cs typeface="Trebuchet MS"/>
                <a:sym typeface="Trebuchet MS"/>
              </a:defRPr>
            </a:lvl5pPr>
            <a:lvl6pPr marL="0" marR="0" lvl="5" indent="0" algn="r" rtl="0">
              <a:spcBef>
                <a:spcPts val="0"/>
              </a:spcBef>
              <a:spcAft>
                <a:spcPts val="0"/>
              </a:spcAft>
              <a:buNone/>
              <a:defRPr sz="1200" b="0" i="0" u="none" strike="noStrike" cap="none">
                <a:solidFill>
                  <a:schemeClr val="dk2"/>
                </a:solidFill>
                <a:latin typeface="Trebuchet MS"/>
                <a:ea typeface="Trebuchet MS"/>
                <a:cs typeface="Trebuchet MS"/>
                <a:sym typeface="Trebuchet MS"/>
              </a:defRPr>
            </a:lvl6pPr>
            <a:lvl7pPr marL="0" marR="0" lvl="6" indent="0" algn="r" rtl="0">
              <a:spcBef>
                <a:spcPts val="0"/>
              </a:spcBef>
              <a:spcAft>
                <a:spcPts val="0"/>
              </a:spcAft>
              <a:buNone/>
              <a:defRPr sz="1200" b="0" i="0" u="none" strike="noStrike" cap="none">
                <a:solidFill>
                  <a:schemeClr val="dk2"/>
                </a:solidFill>
                <a:latin typeface="Trebuchet MS"/>
                <a:ea typeface="Trebuchet MS"/>
                <a:cs typeface="Trebuchet MS"/>
                <a:sym typeface="Trebuchet MS"/>
              </a:defRPr>
            </a:lvl7pPr>
            <a:lvl8pPr marL="0" marR="0" lvl="7" indent="0" algn="r" rtl="0">
              <a:spcBef>
                <a:spcPts val="0"/>
              </a:spcBef>
              <a:spcAft>
                <a:spcPts val="0"/>
              </a:spcAft>
              <a:buNone/>
              <a:defRPr sz="1200" b="0" i="0" u="none" strike="noStrike" cap="none">
                <a:solidFill>
                  <a:schemeClr val="dk2"/>
                </a:solidFill>
                <a:latin typeface="Trebuchet MS"/>
                <a:ea typeface="Trebuchet MS"/>
                <a:cs typeface="Trebuchet MS"/>
                <a:sym typeface="Trebuchet MS"/>
              </a:defRPr>
            </a:lvl8pPr>
            <a:lvl9pPr marL="0" marR="0" lvl="8" indent="0" algn="r" rtl="0">
              <a:spcBef>
                <a:spcPts val="0"/>
              </a:spcBef>
              <a:spcAft>
                <a:spcPts val="0"/>
              </a:spcAft>
              <a:buNone/>
              <a:defRPr sz="1200" b="0" i="0" u="none" strike="noStrike" cap="none">
                <a:solidFill>
                  <a:schemeClr val="dk2"/>
                </a:solidFill>
                <a:latin typeface="Trebuchet MS"/>
                <a:ea typeface="Trebuchet MS"/>
                <a:cs typeface="Trebuchet MS"/>
                <a:sym typeface="Trebuchet MS"/>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Shape 10"/>
          <p:cNvSpPr/>
          <p:nvPr/>
        </p:nvSpPr>
        <p:spPr>
          <a:xfrm>
            <a:off x="190500" y="190500"/>
            <a:ext cx="8764500" cy="6478500"/>
          </a:xfrm>
          <a:prstGeom prst="round2DiagRect">
            <a:avLst>
              <a:gd name="adj1" fmla="val 9416"/>
              <a:gd name="adj2" fmla="val 0"/>
            </a:avLst>
          </a:prstGeom>
          <a:gradFill>
            <a:gsLst>
              <a:gs pos="0">
                <a:srgbClr val="B27A00"/>
              </a:gs>
              <a:gs pos="13000">
                <a:srgbClr val="B27A00"/>
              </a:gs>
              <a:gs pos="100000">
                <a:schemeClr val="lt1"/>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1" name="Shape 11"/>
          <p:cNvSpPr txBox="1">
            <a:spLocks noGrp="1"/>
          </p:cNvSpPr>
          <p:nvPr>
            <p:ph type="title"/>
          </p:nvPr>
        </p:nvSpPr>
        <p:spPr>
          <a:xfrm>
            <a:off x="779463" y="381000"/>
            <a:ext cx="7583400" cy="1044600"/>
          </a:xfrm>
          <a:prstGeom prst="rect">
            <a:avLst/>
          </a:prstGeom>
          <a:noFill/>
          <a:ln>
            <a:noFill/>
          </a:ln>
        </p:spPr>
        <p:txBody>
          <a:bodyPr spcFirstLastPara="1" wrap="square" lIns="91425" tIns="91425" rIns="91425" bIns="91425" anchor="b" anchorCtr="0"/>
          <a:lstStyle>
            <a:lvl1pPr marL="0" marR="0" lvl="0" indent="0" algn="l" rtl="0">
              <a:spcBef>
                <a:spcPts val="0"/>
              </a:spcBef>
              <a:spcAft>
                <a:spcPts val="0"/>
              </a:spcAft>
              <a:buSzPts val="1400"/>
              <a:buNone/>
              <a:defRPr sz="3800" b="0" i="0" u="none" strike="noStrike" cap="none">
                <a:solidFill>
                  <a:srgbClr val="001D4D"/>
                </a:solidFill>
                <a:latin typeface="Trebuchet MS"/>
                <a:ea typeface="Trebuchet MS"/>
                <a:cs typeface="Trebuchet MS"/>
                <a:sym typeface="Trebuchet MS"/>
              </a:defRPr>
            </a:lvl1pPr>
            <a:lvl2pPr marL="0" marR="0" lvl="1" indent="0" algn="l" rtl="0">
              <a:spcBef>
                <a:spcPts val="0"/>
              </a:spcBef>
              <a:spcAft>
                <a:spcPts val="0"/>
              </a:spcAft>
              <a:buSzPts val="1400"/>
              <a:buNone/>
              <a:defRPr sz="3800" b="0" i="0" u="none" strike="noStrike" cap="none">
                <a:solidFill>
                  <a:srgbClr val="001D4D"/>
                </a:solidFill>
                <a:latin typeface="Trebuchet MS"/>
                <a:ea typeface="Trebuchet MS"/>
                <a:cs typeface="Trebuchet MS"/>
                <a:sym typeface="Trebuchet MS"/>
              </a:defRPr>
            </a:lvl2pPr>
            <a:lvl3pPr marL="0" marR="0" lvl="2" indent="0" algn="l" rtl="0">
              <a:spcBef>
                <a:spcPts val="0"/>
              </a:spcBef>
              <a:spcAft>
                <a:spcPts val="0"/>
              </a:spcAft>
              <a:buSzPts val="1400"/>
              <a:buNone/>
              <a:defRPr sz="3800" b="0" i="0" u="none" strike="noStrike" cap="none">
                <a:solidFill>
                  <a:srgbClr val="001D4D"/>
                </a:solidFill>
                <a:latin typeface="Trebuchet MS"/>
                <a:ea typeface="Trebuchet MS"/>
                <a:cs typeface="Trebuchet MS"/>
                <a:sym typeface="Trebuchet MS"/>
              </a:defRPr>
            </a:lvl3pPr>
            <a:lvl4pPr marL="0" marR="0" lvl="3" indent="0" algn="l" rtl="0">
              <a:spcBef>
                <a:spcPts val="0"/>
              </a:spcBef>
              <a:spcAft>
                <a:spcPts val="0"/>
              </a:spcAft>
              <a:buSzPts val="1400"/>
              <a:buNone/>
              <a:defRPr sz="3800" b="0" i="0" u="none" strike="noStrike" cap="none">
                <a:solidFill>
                  <a:srgbClr val="001D4D"/>
                </a:solidFill>
                <a:latin typeface="Trebuchet MS"/>
                <a:ea typeface="Trebuchet MS"/>
                <a:cs typeface="Trebuchet MS"/>
                <a:sym typeface="Trebuchet MS"/>
              </a:defRPr>
            </a:lvl4pPr>
            <a:lvl5pPr marL="0" marR="0" lvl="4" indent="0" algn="l" rtl="0">
              <a:spcBef>
                <a:spcPts val="0"/>
              </a:spcBef>
              <a:spcAft>
                <a:spcPts val="0"/>
              </a:spcAft>
              <a:buSzPts val="1400"/>
              <a:buNone/>
              <a:defRPr sz="3800" b="0" i="0" u="none" strike="noStrike" cap="none">
                <a:solidFill>
                  <a:srgbClr val="001D4D"/>
                </a:solidFill>
                <a:latin typeface="Trebuchet MS"/>
                <a:ea typeface="Trebuchet MS"/>
                <a:cs typeface="Trebuchet MS"/>
                <a:sym typeface="Trebuchet MS"/>
              </a:defRPr>
            </a:lvl5pPr>
            <a:lvl6pPr marL="457200" marR="0" lvl="5" indent="0" algn="l" rtl="0">
              <a:spcBef>
                <a:spcPts val="0"/>
              </a:spcBef>
              <a:spcAft>
                <a:spcPts val="0"/>
              </a:spcAft>
              <a:buSzPts val="1400"/>
              <a:buNone/>
              <a:defRPr sz="3800" b="0" i="0" u="none" strike="noStrike" cap="none">
                <a:solidFill>
                  <a:srgbClr val="001D4D"/>
                </a:solidFill>
                <a:latin typeface="Trebuchet MS"/>
                <a:ea typeface="Trebuchet MS"/>
                <a:cs typeface="Trebuchet MS"/>
                <a:sym typeface="Trebuchet MS"/>
              </a:defRPr>
            </a:lvl6pPr>
            <a:lvl7pPr marL="914400" marR="0" lvl="6" indent="0" algn="l" rtl="0">
              <a:spcBef>
                <a:spcPts val="0"/>
              </a:spcBef>
              <a:spcAft>
                <a:spcPts val="0"/>
              </a:spcAft>
              <a:buSzPts val="1400"/>
              <a:buNone/>
              <a:defRPr sz="3800" b="0" i="0" u="none" strike="noStrike" cap="none">
                <a:solidFill>
                  <a:srgbClr val="001D4D"/>
                </a:solidFill>
                <a:latin typeface="Trebuchet MS"/>
                <a:ea typeface="Trebuchet MS"/>
                <a:cs typeface="Trebuchet MS"/>
                <a:sym typeface="Trebuchet MS"/>
              </a:defRPr>
            </a:lvl7pPr>
            <a:lvl8pPr marL="1371600" marR="0" lvl="7" indent="0" algn="l" rtl="0">
              <a:spcBef>
                <a:spcPts val="0"/>
              </a:spcBef>
              <a:spcAft>
                <a:spcPts val="0"/>
              </a:spcAft>
              <a:buSzPts val="1400"/>
              <a:buNone/>
              <a:defRPr sz="3800" b="0" i="0" u="none" strike="noStrike" cap="none">
                <a:solidFill>
                  <a:srgbClr val="001D4D"/>
                </a:solidFill>
                <a:latin typeface="Trebuchet MS"/>
                <a:ea typeface="Trebuchet MS"/>
                <a:cs typeface="Trebuchet MS"/>
                <a:sym typeface="Trebuchet MS"/>
              </a:defRPr>
            </a:lvl8pPr>
            <a:lvl9pPr marL="1828800" marR="0" lvl="8" indent="0" algn="l" rtl="0">
              <a:spcBef>
                <a:spcPts val="0"/>
              </a:spcBef>
              <a:spcAft>
                <a:spcPts val="0"/>
              </a:spcAft>
              <a:buSzPts val="1400"/>
              <a:buNone/>
              <a:defRPr sz="3800" b="0" i="0" u="none" strike="noStrike" cap="none">
                <a:solidFill>
                  <a:srgbClr val="001D4D"/>
                </a:solidFill>
                <a:latin typeface="Trebuchet MS"/>
                <a:ea typeface="Trebuchet MS"/>
                <a:cs typeface="Trebuchet MS"/>
                <a:sym typeface="Trebuchet MS"/>
              </a:defRPr>
            </a:lvl9pPr>
          </a:lstStyle>
          <a:p>
            <a:endParaRPr/>
          </a:p>
        </p:txBody>
      </p:sp>
      <p:sp>
        <p:nvSpPr>
          <p:cNvPr id="12" name="Shape 12"/>
          <p:cNvSpPr txBox="1">
            <a:spLocks noGrp="1"/>
          </p:cNvSpPr>
          <p:nvPr>
            <p:ph type="body" idx="1"/>
          </p:nvPr>
        </p:nvSpPr>
        <p:spPr>
          <a:xfrm>
            <a:off x="779463" y="1828800"/>
            <a:ext cx="7583400" cy="4208400"/>
          </a:xfrm>
          <a:prstGeom prst="rect">
            <a:avLst/>
          </a:prstGeom>
          <a:noFill/>
          <a:ln>
            <a:noFill/>
          </a:ln>
        </p:spPr>
        <p:txBody>
          <a:bodyPr spcFirstLastPara="1" wrap="square" lIns="91425" tIns="91425" rIns="91425" bIns="91425" anchor="t" anchorCtr="0"/>
          <a:lstStyle>
            <a:lvl1pPr marL="457200" marR="0" lvl="0" indent="-368300" algn="l" rtl="0">
              <a:spcBef>
                <a:spcPts val="2000"/>
              </a:spcBef>
              <a:spcAft>
                <a:spcPts val="0"/>
              </a:spcAft>
              <a:buClr>
                <a:srgbClr val="001D4D"/>
              </a:buClr>
              <a:buSzPts val="2200"/>
              <a:buFont typeface="Noto Sans Symbols"/>
              <a:buChar char="●"/>
              <a:defRPr sz="2200" b="0" i="0" u="none" strike="noStrike" cap="none">
                <a:solidFill>
                  <a:srgbClr val="001D4D"/>
                </a:solidFill>
                <a:latin typeface="Trebuchet MS"/>
                <a:ea typeface="Trebuchet MS"/>
                <a:cs typeface="Trebuchet MS"/>
                <a:sym typeface="Trebuchet MS"/>
              </a:defRPr>
            </a:lvl1pPr>
            <a:lvl2pPr marL="914400" marR="0" lvl="1" indent="-355600" algn="l" rtl="0">
              <a:spcBef>
                <a:spcPts val="600"/>
              </a:spcBef>
              <a:spcAft>
                <a:spcPts val="0"/>
              </a:spcAft>
              <a:buClr>
                <a:srgbClr val="001D4D"/>
              </a:buClr>
              <a:buSzPts val="2000"/>
              <a:buFont typeface="Noto Sans Symbols"/>
              <a:buChar char="●"/>
              <a:defRPr sz="2000" b="0" i="0" u="none" strike="noStrike" cap="none">
                <a:solidFill>
                  <a:srgbClr val="001D4D"/>
                </a:solidFill>
                <a:latin typeface="Trebuchet MS"/>
                <a:ea typeface="Trebuchet MS"/>
                <a:cs typeface="Trebuchet MS"/>
                <a:sym typeface="Trebuchet MS"/>
              </a:defRPr>
            </a:lvl2pPr>
            <a:lvl3pPr marL="1371600" marR="0" lvl="2" indent="-342900" algn="l" rtl="0">
              <a:spcBef>
                <a:spcPts val="600"/>
              </a:spcBef>
              <a:spcAft>
                <a:spcPts val="0"/>
              </a:spcAft>
              <a:buClr>
                <a:srgbClr val="001D4D"/>
              </a:buClr>
              <a:buSzPts val="1800"/>
              <a:buFont typeface="Noto Sans Symbols"/>
              <a:buChar char="●"/>
              <a:defRPr sz="1800" b="0" i="0" u="none" strike="noStrike" cap="none">
                <a:solidFill>
                  <a:srgbClr val="001D4D"/>
                </a:solidFill>
                <a:latin typeface="Trebuchet MS"/>
                <a:ea typeface="Trebuchet MS"/>
                <a:cs typeface="Trebuchet MS"/>
                <a:sym typeface="Trebuchet MS"/>
              </a:defRPr>
            </a:lvl3pPr>
            <a:lvl4pPr marL="1828800" marR="0" lvl="3" indent="-342900" algn="l" rtl="0">
              <a:spcBef>
                <a:spcPts val="600"/>
              </a:spcBef>
              <a:spcAft>
                <a:spcPts val="0"/>
              </a:spcAft>
              <a:buClr>
                <a:srgbClr val="001D4D"/>
              </a:buClr>
              <a:buSzPts val="1800"/>
              <a:buFont typeface="Noto Sans Symbols"/>
              <a:buChar char="●"/>
              <a:defRPr sz="1800" b="0" i="0" u="none" strike="noStrike" cap="none">
                <a:solidFill>
                  <a:srgbClr val="001D4D"/>
                </a:solidFill>
                <a:latin typeface="Trebuchet MS"/>
                <a:ea typeface="Trebuchet MS"/>
                <a:cs typeface="Trebuchet MS"/>
                <a:sym typeface="Trebuchet MS"/>
              </a:defRPr>
            </a:lvl4pPr>
            <a:lvl5pPr marL="2286000" marR="0" lvl="4" indent="-342900" algn="l" rtl="0">
              <a:spcBef>
                <a:spcPts val="600"/>
              </a:spcBef>
              <a:spcAft>
                <a:spcPts val="0"/>
              </a:spcAft>
              <a:buClr>
                <a:srgbClr val="001D4D"/>
              </a:buClr>
              <a:buSzPts val="1800"/>
              <a:buFont typeface="Noto Sans Symbols"/>
              <a:buChar char="●"/>
              <a:defRPr sz="1800" b="0" i="0" u="none" strike="noStrike" cap="none">
                <a:solidFill>
                  <a:srgbClr val="001D4D"/>
                </a:solidFill>
                <a:latin typeface="Trebuchet MS"/>
                <a:ea typeface="Trebuchet MS"/>
                <a:cs typeface="Trebuchet MS"/>
                <a:sym typeface="Trebuchet MS"/>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Trebuchet MS"/>
                <a:ea typeface="Trebuchet MS"/>
                <a:cs typeface="Trebuchet MS"/>
                <a:sym typeface="Trebuchet MS"/>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Trebuchet MS"/>
                <a:ea typeface="Trebuchet MS"/>
                <a:cs typeface="Trebuchet MS"/>
                <a:sym typeface="Trebuchet MS"/>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Trebuchet MS"/>
                <a:ea typeface="Trebuchet MS"/>
                <a:cs typeface="Trebuchet MS"/>
                <a:sym typeface="Trebuchet MS"/>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Trebuchet MS"/>
                <a:ea typeface="Trebuchet MS"/>
                <a:cs typeface="Trebuchet MS"/>
                <a:sym typeface="Trebuchet MS"/>
              </a:defRPr>
            </a:lvl9pPr>
          </a:lstStyle>
          <a:p>
            <a:endParaRPr/>
          </a:p>
        </p:txBody>
      </p:sp>
      <p:sp>
        <p:nvSpPr>
          <p:cNvPr id="13" name="Shape 13"/>
          <p:cNvSpPr txBox="1">
            <a:spLocks noGrp="1"/>
          </p:cNvSpPr>
          <p:nvPr>
            <p:ph type="dt" idx="10"/>
          </p:nvPr>
        </p:nvSpPr>
        <p:spPr>
          <a:xfrm>
            <a:off x="381000" y="6288088"/>
            <a:ext cx="1887600" cy="365100"/>
          </a:xfrm>
          <a:prstGeom prst="rect">
            <a:avLst/>
          </a:prstGeom>
          <a:noFill/>
          <a:ln>
            <a:noFill/>
          </a:ln>
        </p:spPr>
        <p:txBody>
          <a:bodyPr spcFirstLastPara="1" wrap="square" lIns="91425" tIns="91425" rIns="91425" bIns="91425" anchor="ctr" anchorCtr="0"/>
          <a:lstStyle>
            <a:lvl1pPr marL="0" marR="0" lvl="0" indent="0" algn="l" rtl="0">
              <a:spcBef>
                <a:spcPts val="0"/>
              </a:spcBef>
              <a:spcAft>
                <a:spcPts val="0"/>
              </a:spcAft>
              <a:buSzPts val="1400"/>
              <a:buNone/>
              <a:defRPr sz="1200" b="0" i="0" u="none" strike="noStrike" cap="none">
                <a:solidFill>
                  <a:schemeClr val="lt2"/>
                </a:solidFill>
                <a:latin typeface="Trebuchet MS"/>
                <a:ea typeface="Trebuchet MS"/>
                <a:cs typeface="Trebuchet MS"/>
                <a:sym typeface="Trebuchet MS"/>
              </a:defRPr>
            </a:lvl1pPr>
            <a:lvl2pPr marL="457200" marR="0" lvl="1"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L="2286000" marR="0" lvl="5"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L="2743200" marR="0" lvl="6"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L="3200400" marR="0" lvl="7"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L="3657600" marR="0" lvl="8"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4" name="Shape 14"/>
          <p:cNvSpPr txBox="1">
            <a:spLocks noGrp="1"/>
          </p:cNvSpPr>
          <p:nvPr>
            <p:ph type="ftr" idx="11"/>
          </p:nvPr>
        </p:nvSpPr>
        <p:spPr>
          <a:xfrm>
            <a:off x="3305175" y="6288088"/>
            <a:ext cx="5238900" cy="365100"/>
          </a:xfrm>
          <a:prstGeom prst="rect">
            <a:avLst/>
          </a:prstGeom>
          <a:noFill/>
          <a:ln>
            <a:noFill/>
          </a:ln>
        </p:spPr>
        <p:txBody>
          <a:bodyPr spcFirstLastPara="1" wrap="square" lIns="91425" tIns="91425" rIns="91425" bIns="91425" anchor="ctr" anchorCtr="0"/>
          <a:lstStyle>
            <a:lvl1pPr marL="0" marR="0" lvl="0" indent="0" algn="r" rtl="0">
              <a:spcBef>
                <a:spcPts val="0"/>
              </a:spcBef>
              <a:spcAft>
                <a:spcPts val="0"/>
              </a:spcAft>
              <a:buSzPts val="1400"/>
              <a:buNone/>
              <a:defRPr sz="1200" b="0" i="0" u="none" strike="noStrike" cap="none">
                <a:solidFill>
                  <a:schemeClr val="lt2"/>
                </a:solidFill>
                <a:latin typeface="Trebuchet MS"/>
                <a:ea typeface="Trebuchet MS"/>
                <a:cs typeface="Trebuchet MS"/>
                <a:sym typeface="Trebuchet MS"/>
              </a:defRPr>
            </a:lvl1pPr>
            <a:lvl2pPr marL="457200" marR="0" lvl="1"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L="2286000" marR="0" lvl="5"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L="2743200" marR="0" lvl="6"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L="3200400" marR="0" lvl="7"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L="3657600" marR="0" lvl="8"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5" name="Shape 15"/>
          <p:cNvSpPr txBox="1">
            <a:spLocks noGrp="1"/>
          </p:cNvSpPr>
          <p:nvPr>
            <p:ph type="sldNum" idx="12"/>
          </p:nvPr>
        </p:nvSpPr>
        <p:spPr>
          <a:xfrm>
            <a:off x="8404225" y="219075"/>
            <a:ext cx="493800" cy="3651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spcAft>
                <a:spcPts val="0"/>
              </a:spcAft>
              <a:buNone/>
              <a:defRPr sz="1200" b="0" i="0" u="none" strike="noStrike" cap="none">
                <a:solidFill>
                  <a:schemeClr val="dk2"/>
                </a:solidFill>
                <a:latin typeface="Trebuchet MS"/>
                <a:ea typeface="Trebuchet MS"/>
                <a:cs typeface="Trebuchet MS"/>
                <a:sym typeface="Trebuchet MS"/>
              </a:defRPr>
            </a:lvl1pPr>
            <a:lvl2pPr marL="0" marR="0" lvl="1" indent="0" algn="r" rtl="0">
              <a:spcBef>
                <a:spcPts val="0"/>
              </a:spcBef>
              <a:spcAft>
                <a:spcPts val="0"/>
              </a:spcAft>
              <a:buNone/>
              <a:defRPr sz="1200" b="0" i="0" u="none" strike="noStrike" cap="none">
                <a:solidFill>
                  <a:schemeClr val="dk2"/>
                </a:solidFill>
                <a:latin typeface="Trebuchet MS"/>
                <a:ea typeface="Trebuchet MS"/>
                <a:cs typeface="Trebuchet MS"/>
                <a:sym typeface="Trebuchet MS"/>
              </a:defRPr>
            </a:lvl2pPr>
            <a:lvl3pPr marL="0" marR="0" lvl="2" indent="0" algn="r" rtl="0">
              <a:spcBef>
                <a:spcPts val="0"/>
              </a:spcBef>
              <a:spcAft>
                <a:spcPts val="0"/>
              </a:spcAft>
              <a:buNone/>
              <a:defRPr sz="1200" b="0" i="0" u="none" strike="noStrike" cap="none">
                <a:solidFill>
                  <a:schemeClr val="dk2"/>
                </a:solidFill>
                <a:latin typeface="Trebuchet MS"/>
                <a:ea typeface="Trebuchet MS"/>
                <a:cs typeface="Trebuchet MS"/>
                <a:sym typeface="Trebuchet MS"/>
              </a:defRPr>
            </a:lvl3pPr>
            <a:lvl4pPr marL="0" marR="0" lvl="3" indent="0" algn="r" rtl="0">
              <a:spcBef>
                <a:spcPts val="0"/>
              </a:spcBef>
              <a:spcAft>
                <a:spcPts val="0"/>
              </a:spcAft>
              <a:buNone/>
              <a:defRPr sz="1200" b="0" i="0" u="none" strike="noStrike" cap="none">
                <a:solidFill>
                  <a:schemeClr val="dk2"/>
                </a:solidFill>
                <a:latin typeface="Trebuchet MS"/>
                <a:ea typeface="Trebuchet MS"/>
                <a:cs typeface="Trebuchet MS"/>
                <a:sym typeface="Trebuchet MS"/>
              </a:defRPr>
            </a:lvl4pPr>
            <a:lvl5pPr marL="0" marR="0" lvl="4" indent="0" algn="r" rtl="0">
              <a:spcBef>
                <a:spcPts val="0"/>
              </a:spcBef>
              <a:spcAft>
                <a:spcPts val="0"/>
              </a:spcAft>
              <a:buNone/>
              <a:defRPr sz="1200" b="0" i="0" u="none" strike="noStrike" cap="none">
                <a:solidFill>
                  <a:schemeClr val="dk2"/>
                </a:solidFill>
                <a:latin typeface="Trebuchet MS"/>
                <a:ea typeface="Trebuchet MS"/>
                <a:cs typeface="Trebuchet MS"/>
                <a:sym typeface="Trebuchet MS"/>
              </a:defRPr>
            </a:lvl5pPr>
            <a:lvl6pPr marL="0" marR="0" lvl="5" indent="0" algn="r" rtl="0">
              <a:spcBef>
                <a:spcPts val="0"/>
              </a:spcBef>
              <a:spcAft>
                <a:spcPts val="0"/>
              </a:spcAft>
              <a:buNone/>
              <a:defRPr sz="1200" b="0" i="0" u="none" strike="noStrike" cap="none">
                <a:solidFill>
                  <a:schemeClr val="dk2"/>
                </a:solidFill>
                <a:latin typeface="Trebuchet MS"/>
                <a:ea typeface="Trebuchet MS"/>
                <a:cs typeface="Trebuchet MS"/>
                <a:sym typeface="Trebuchet MS"/>
              </a:defRPr>
            </a:lvl6pPr>
            <a:lvl7pPr marL="0" marR="0" lvl="6" indent="0" algn="r" rtl="0">
              <a:spcBef>
                <a:spcPts val="0"/>
              </a:spcBef>
              <a:spcAft>
                <a:spcPts val="0"/>
              </a:spcAft>
              <a:buNone/>
              <a:defRPr sz="1200" b="0" i="0" u="none" strike="noStrike" cap="none">
                <a:solidFill>
                  <a:schemeClr val="dk2"/>
                </a:solidFill>
                <a:latin typeface="Trebuchet MS"/>
                <a:ea typeface="Trebuchet MS"/>
                <a:cs typeface="Trebuchet MS"/>
                <a:sym typeface="Trebuchet MS"/>
              </a:defRPr>
            </a:lvl7pPr>
            <a:lvl8pPr marL="0" marR="0" lvl="7" indent="0" algn="r" rtl="0">
              <a:spcBef>
                <a:spcPts val="0"/>
              </a:spcBef>
              <a:spcAft>
                <a:spcPts val="0"/>
              </a:spcAft>
              <a:buNone/>
              <a:defRPr sz="1200" b="0" i="0" u="none" strike="noStrike" cap="none">
                <a:solidFill>
                  <a:schemeClr val="dk2"/>
                </a:solidFill>
                <a:latin typeface="Trebuchet MS"/>
                <a:ea typeface="Trebuchet MS"/>
                <a:cs typeface="Trebuchet MS"/>
                <a:sym typeface="Trebuchet MS"/>
              </a:defRPr>
            </a:lvl8pPr>
            <a:lvl9pPr marL="0" marR="0" lvl="8" indent="0" algn="r" rtl="0">
              <a:spcBef>
                <a:spcPts val="0"/>
              </a:spcBef>
              <a:spcAft>
                <a:spcPts val="0"/>
              </a:spcAft>
              <a:buNone/>
              <a:defRPr sz="1200" b="0" i="0" u="none" strike="noStrike" cap="none">
                <a:solidFill>
                  <a:schemeClr val="dk2"/>
                </a:solidFill>
                <a:latin typeface="Trebuchet MS"/>
                <a:ea typeface="Trebuchet MS"/>
                <a:cs typeface="Trebuchet MS"/>
                <a:sym typeface="Trebuchet MS"/>
              </a:defRPr>
            </a:lvl9pPr>
          </a:lstStyle>
          <a:p>
            <a:pPr marL="0" lvl="0" indent="0">
              <a:spcBef>
                <a:spcPts val="0"/>
              </a:spcBef>
              <a:spcAft>
                <a:spcPts val="0"/>
              </a:spcAft>
              <a:buNone/>
            </a:pPr>
            <a:fld id="{00000000-1234-1234-1234-123412341234}" type="slidenum">
              <a:rPr lang="en-US"/>
              <a:t>‹#›</a:t>
            </a:fld>
            <a:endParaRPr/>
          </a:p>
        </p:txBody>
      </p:sp>
      <p:pic>
        <p:nvPicPr>
          <p:cNvPr id="16" name="Shape 16" descr="FIULogo_H_CMYK_fx.png"/>
          <p:cNvPicPr preferRelativeResize="0"/>
          <p:nvPr/>
        </p:nvPicPr>
        <p:blipFill rotWithShape="1">
          <a:blip r:embed="rId18">
            <a:alphaModFix/>
          </a:blip>
          <a:srcRect/>
          <a:stretch/>
        </p:blipFill>
        <p:spPr>
          <a:xfrm>
            <a:off x="6103938" y="5959475"/>
            <a:ext cx="2430600" cy="69360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1.jpeg"/></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2.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10.png"/><Relationship Id="rId7" Type="http://schemas.openxmlformats.org/officeDocument/2006/relationships/image" Target="../media/image33.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32.png"/><Relationship Id="rId11" Type="http://schemas.openxmlformats.org/officeDocument/2006/relationships/image" Target="../media/image37.png"/><Relationship Id="rId5" Type="http://schemas.openxmlformats.org/officeDocument/2006/relationships/image" Target="../media/image31.png"/><Relationship Id="rId10" Type="http://schemas.openxmlformats.org/officeDocument/2006/relationships/image" Target="../media/image36.png"/><Relationship Id="rId4" Type="http://schemas.openxmlformats.org/officeDocument/2006/relationships/image" Target="../media/image30.png"/><Relationship Id="rId9" Type="http://schemas.openxmlformats.org/officeDocument/2006/relationships/image" Target="../media/image35.png"/></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Shape 148"/>
        <p:cNvGrpSpPr/>
        <p:nvPr/>
      </p:nvGrpSpPr>
      <p:grpSpPr>
        <a:xfrm>
          <a:off x="0" y="0"/>
          <a:ext cx="0" cy="0"/>
          <a:chOff x="0" y="0"/>
          <a:chExt cx="0" cy="0"/>
        </a:xfrm>
      </p:grpSpPr>
      <p:sp>
        <p:nvSpPr>
          <p:cNvPr id="149" name="Shape 149"/>
          <p:cNvSpPr txBox="1">
            <a:spLocks noGrp="1"/>
          </p:cNvSpPr>
          <p:nvPr>
            <p:ph type="ctrTitle"/>
          </p:nvPr>
        </p:nvSpPr>
        <p:spPr>
          <a:xfrm>
            <a:off x="135925" y="1220463"/>
            <a:ext cx="8686800" cy="48102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SzPts val="1100"/>
              <a:buNone/>
            </a:pPr>
            <a:endParaRPr sz="3500" b="1" dirty="0">
              <a:solidFill>
                <a:schemeClr val="dk1"/>
              </a:solidFill>
              <a:latin typeface="Times New Roman"/>
              <a:ea typeface="Times New Roman"/>
              <a:cs typeface="Times New Roman"/>
              <a:sym typeface="Times New Roman"/>
            </a:endParaRPr>
          </a:p>
          <a:p>
            <a:pPr marL="0" lvl="0" indent="0" algn="ctr" rtl="0">
              <a:spcBef>
                <a:spcPts val="0"/>
              </a:spcBef>
              <a:spcAft>
                <a:spcPts val="0"/>
              </a:spcAft>
              <a:buClr>
                <a:schemeClr val="dk1"/>
              </a:buClr>
              <a:buSzPts val="1100"/>
              <a:buFont typeface="Arial"/>
              <a:buNone/>
            </a:pPr>
            <a:r>
              <a:rPr lang="en-US" sz="3500" b="1" dirty="0">
                <a:solidFill>
                  <a:schemeClr val="dk1"/>
                </a:solidFill>
                <a:latin typeface="Times New Roman"/>
                <a:ea typeface="Times New Roman"/>
                <a:cs typeface="Times New Roman"/>
                <a:sym typeface="Times New Roman"/>
              </a:rPr>
              <a:t>Citizen Scientist Project iOS </a:t>
            </a:r>
            <a:endParaRPr sz="3500" b="1" dirty="0">
              <a:solidFill>
                <a:schemeClr val="dk1"/>
              </a:solidFill>
              <a:latin typeface="Times New Roman"/>
              <a:ea typeface="Times New Roman"/>
              <a:cs typeface="Times New Roman"/>
              <a:sym typeface="Times New Roman"/>
            </a:endParaRPr>
          </a:p>
          <a:p>
            <a:pPr marL="0" lvl="0" indent="0" algn="ctr" rtl="0">
              <a:spcBef>
                <a:spcPts val="0"/>
              </a:spcBef>
              <a:spcAft>
                <a:spcPts val="0"/>
              </a:spcAft>
              <a:buClr>
                <a:schemeClr val="dk1"/>
              </a:buClr>
              <a:buSzPts val="1100"/>
              <a:buFont typeface="Arial"/>
              <a:buNone/>
            </a:pPr>
            <a:r>
              <a:rPr lang="en-US" sz="3500" b="1" dirty="0">
                <a:solidFill>
                  <a:schemeClr val="dk1"/>
                </a:solidFill>
                <a:latin typeface="Times New Roman"/>
                <a:ea typeface="Times New Roman"/>
                <a:cs typeface="Times New Roman"/>
                <a:sym typeface="Times New Roman"/>
              </a:rPr>
              <a:t>Application 1.0</a:t>
            </a:r>
            <a:endParaRPr dirty="0"/>
          </a:p>
          <a:p>
            <a:pPr marL="0" marR="0" lvl="0" indent="0" algn="ctr" rtl="0">
              <a:spcBef>
                <a:spcPts val="0"/>
              </a:spcBef>
              <a:spcAft>
                <a:spcPts val="0"/>
              </a:spcAft>
              <a:buNone/>
            </a:pPr>
            <a:endParaRPr sz="2900" dirty="0"/>
          </a:p>
          <a:p>
            <a:pPr marL="0" marR="0" lvl="0" indent="0" algn="ctr" rtl="0">
              <a:spcBef>
                <a:spcPts val="0"/>
              </a:spcBef>
              <a:spcAft>
                <a:spcPts val="0"/>
              </a:spcAft>
              <a:buNone/>
            </a:pPr>
            <a:endParaRPr sz="2900" dirty="0"/>
          </a:p>
          <a:p>
            <a:pPr marL="0" marR="0" lvl="0" indent="0" algn="ctr" rtl="0">
              <a:spcBef>
                <a:spcPts val="0"/>
              </a:spcBef>
              <a:spcAft>
                <a:spcPts val="0"/>
              </a:spcAft>
              <a:buNone/>
            </a:pPr>
            <a:endParaRPr sz="2500" dirty="0"/>
          </a:p>
          <a:p>
            <a:pPr marL="0" marR="0" lvl="0" indent="0" algn="ctr" rtl="0">
              <a:spcBef>
                <a:spcPts val="0"/>
              </a:spcBef>
              <a:spcAft>
                <a:spcPts val="0"/>
              </a:spcAft>
              <a:buNone/>
            </a:pPr>
            <a:r>
              <a:rPr lang="en-US" sz="2500" b="0" i="0" u="none" strike="noStrike" cap="none" dirty="0">
                <a:solidFill>
                  <a:srgbClr val="001D4D"/>
                </a:solidFill>
                <a:latin typeface="Trebuchet MS"/>
                <a:ea typeface="Trebuchet MS"/>
                <a:cs typeface="Trebuchet MS"/>
                <a:sym typeface="Trebuchet MS"/>
              </a:rPr>
              <a:t>Team Members: </a:t>
            </a:r>
            <a:r>
              <a:rPr lang="en-US" sz="2500" dirty="0"/>
              <a:t>David Gonzalez &amp; Emmanuel Malave</a:t>
            </a:r>
            <a:br>
              <a:rPr lang="en-US" sz="2500" b="0" i="0" u="none" strike="noStrike" cap="none" dirty="0">
                <a:solidFill>
                  <a:srgbClr val="001D4D"/>
                </a:solidFill>
                <a:latin typeface="Trebuchet MS"/>
                <a:ea typeface="Trebuchet MS"/>
                <a:cs typeface="Trebuchet MS"/>
                <a:sym typeface="Trebuchet MS"/>
              </a:rPr>
            </a:br>
            <a:r>
              <a:rPr lang="en-US" sz="2500" b="0" i="0" u="none" strike="noStrike" cap="none" dirty="0">
                <a:solidFill>
                  <a:srgbClr val="001D4D"/>
                </a:solidFill>
                <a:latin typeface="Trebuchet MS"/>
                <a:ea typeface="Trebuchet MS"/>
                <a:cs typeface="Trebuchet MS"/>
                <a:sym typeface="Trebuchet MS"/>
              </a:rPr>
              <a:t>Product Owner</a:t>
            </a:r>
            <a:r>
              <a:rPr lang="en-US" sz="2500" dirty="0"/>
              <a:t>: Nathan Moyer</a:t>
            </a:r>
            <a:endParaRPr sz="2500" b="0" i="0" u="none" strike="noStrike" cap="none" dirty="0">
              <a:solidFill>
                <a:srgbClr val="001D4D"/>
              </a:solidFill>
              <a:latin typeface="Trebuchet MS"/>
              <a:ea typeface="Trebuchet MS"/>
              <a:cs typeface="Trebuchet MS"/>
              <a:sym typeface="Trebuchet MS"/>
            </a:endParaRPr>
          </a:p>
          <a:p>
            <a:pPr marL="0" marR="0" lvl="0" indent="0" algn="ctr" rtl="0">
              <a:spcBef>
                <a:spcPts val="0"/>
              </a:spcBef>
              <a:spcAft>
                <a:spcPts val="0"/>
              </a:spcAft>
              <a:buNone/>
            </a:pPr>
            <a:r>
              <a:rPr lang="en-US" sz="2500" dirty="0"/>
              <a:t>Instructor: Masoud Sadjadi</a:t>
            </a:r>
            <a:endParaRPr sz="2500" dirty="0"/>
          </a:p>
          <a:p>
            <a:pPr marL="0" marR="0" lvl="0" indent="0" algn="ctr" rtl="0">
              <a:spcBef>
                <a:spcPts val="0"/>
              </a:spcBef>
              <a:spcAft>
                <a:spcPts val="0"/>
              </a:spcAft>
              <a:buNone/>
            </a:pPr>
            <a:endParaRPr sz="2500" dirty="0"/>
          </a:p>
          <a:p>
            <a:pPr marL="0" marR="0" lvl="0" indent="0" algn="ctr" rtl="0">
              <a:spcBef>
                <a:spcPts val="0"/>
              </a:spcBef>
              <a:spcAft>
                <a:spcPts val="0"/>
              </a:spcAft>
              <a:buNone/>
            </a:pPr>
            <a:r>
              <a:rPr lang="en-US" sz="1800" dirty="0"/>
              <a:t>School of Computing and Information Sciences</a:t>
            </a:r>
            <a:br>
              <a:rPr lang="en-US" sz="1800" dirty="0"/>
            </a:br>
            <a:r>
              <a:rPr lang="en-US" sz="1800" dirty="0"/>
              <a:t>Florida International University</a:t>
            </a:r>
            <a:endParaRPr sz="4400" b="0" i="0" u="none" strike="noStrike" cap="none" dirty="0">
              <a:solidFill>
                <a:srgbClr val="001D4D"/>
              </a:solidFill>
              <a:latin typeface="Trebuchet MS"/>
              <a:ea typeface="Trebuchet MS"/>
              <a:cs typeface="Trebuchet MS"/>
              <a:sym typeface="Trebuchet MS"/>
            </a:endParaRPr>
          </a:p>
        </p:txBody>
      </p:sp>
      <p:sp>
        <p:nvSpPr>
          <p:cNvPr id="150" name="Shape 150"/>
          <p:cNvSpPr txBox="1"/>
          <p:nvPr/>
        </p:nvSpPr>
        <p:spPr>
          <a:xfrm>
            <a:off x="135925" y="556025"/>
            <a:ext cx="8686800" cy="722700"/>
          </a:xfrm>
          <a:prstGeom prst="rect">
            <a:avLst/>
          </a:prstGeom>
          <a:noFill/>
          <a:ln>
            <a:noFill/>
          </a:ln>
        </p:spPr>
        <p:txBody>
          <a:bodyPr spcFirstLastPara="1" wrap="square" lIns="91425" tIns="45700" rIns="91425" bIns="45700" anchor="b" anchorCtr="0">
            <a:noAutofit/>
          </a:bodyPr>
          <a:lstStyle/>
          <a:p>
            <a:pPr marL="0" marR="0" lvl="0" indent="0" algn="ctr" rtl="0">
              <a:spcBef>
                <a:spcPts val="0"/>
              </a:spcBef>
              <a:spcAft>
                <a:spcPts val="0"/>
              </a:spcAft>
              <a:buNone/>
            </a:pPr>
            <a:r>
              <a:rPr lang="en-US" sz="3600" b="0" i="0" u="none" strike="noStrike" cap="none">
                <a:solidFill>
                  <a:srgbClr val="001D4D"/>
                </a:solidFill>
                <a:latin typeface="Trebuchet MS"/>
                <a:ea typeface="Trebuchet MS"/>
                <a:cs typeface="Trebuchet MS"/>
                <a:sym typeface="Trebuchet MS"/>
              </a:rPr>
              <a:t>Final Presentation</a:t>
            </a:r>
            <a:endParaRPr sz="3600" b="0" i="0" u="none" strike="noStrike" cap="none">
              <a:solidFill>
                <a:srgbClr val="001D4D"/>
              </a:solidFill>
              <a:latin typeface="Trebuchet MS"/>
              <a:ea typeface="Trebuchet MS"/>
              <a:cs typeface="Trebuchet MS"/>
              <a:sym typeface="Trebuchet MS"/>
            </a:endParaRPr>
          </a:p>
          <a:p>
            <a:pPr marL="0" lvl="0" indent="0" algn="ctr" rtl="0">
              <a:spcBef>
                <a:spcPts val="0"/>
              </a:spcBef>
              <a:spcAft>
                <a:spcPts val="0"/>
              </a:spcAft>
              <a:buClr>
                <a:schemeClr val="dk1"/>
              </a:buClr>
              <a:buFont typeface="Arial"/>
              <a:buNone/>
            </a:pPr>
            <a:r>
              <a:rPr lang="en-US" sz="2600">
                <a:solidFill>
                  <a:srgbClr val="001D4D"/>
                </a:solidFill>
                <a:latin typeface="Trebuchet MS"/>
                <a:ea typeface="Trebuchet MS"/>
                <a:cs typeface="Trebuchet MS"/>
                <a:sym typeface="Trebuchet MS"/>
              </a:rPr>
              <a:t>Spring 2018</a:t>
            </a:r>
            <a:endParaRPr sz="2600">
              <a:solidFill>
                <a:srgbClr val="001D4D"/>
              </a:solidFill>
              <a:latin typeface="Trebuchet MS"/>
              <a:ea typeface="Trebuchet MS"/>
              <a:cs typeface="Trebuchet MS"/>
              <a:sym typeface="Trebuchet MS"/>
            </a:endParaRPr>
          </a:p>
        </p:txBody>
      </p:sp>
      <p:pic>
        <p:nvPicPr>
          <p:cNvPr id="151" name="Shape 151"/>
          <p:cNvPicPr preferRelativeResize="0"/>
          <p:nvPr/>
        </p:nvPicPr>
        <p:blipFill>
          <a:blip r:embed="rId3">
            <a:alphaModFix/>
          </a:blip>
          <a:stretch>
            <a:fillRect/>
          </a:stretch>
        </p:blipFill>
        <p:spPr>
          <a:xfrm>
            <a:off x="3971800" y="2813775"/>
            <a:ext cx="1015050" cy="1015050"/>
          </a:xfrm>
          <a:prstGeom prst="rect">
            <a:avLst/>
          </a:prstGeom>
          <a:noFill/>
          <a:ln>
            <a:noFill/>
          </a:ln>
        </p:spPr>
      </p:pic>
      <p:pic>
        <p:nvPicPr>
          <p:cNvPr id="152" name="Shape 152"/>
          <p:cNvPicPr preferRelativeResize="0"/>
          <p:nvPr/>
        </p:nvPicPr>
        <p:blipFill>
          <a:blip r:embed="rId4">
            <a:alphaModFix/>
          </a:blip>
          <a:stretch>
            <a:fillRect/>
          </a:stretch>
        </p:blipFill>
        <p:spPr>
          <a:xfrm>
            <a:off x="215750" y="6030663"/>
            <a:ext cx="3381375" cy="6000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Shape 234"/>
        <p:cNvGrpSpPr/>
        <p:nvPr/>
      </p:nvGrpSpPr>
      <p:grpSpPr>
        <a:xfrm>
          <a:off x="0" y="0"/>
          <a:ext cx="0" cy="0"/>
          <a:chOff x="0" y="0"/>
          <a:chExt cx="0" cy="0"/>
        </a:xfrm>
      </p:grpSpPr>
      <p:sp>
        <p:nvSpPr>
          <p:cNvPr id="235" name="Shape 235"/>
          <p:cNvSpPr txBox="1">
            <a:spLocks noGrp="1"/>
          </p:cNvSpPr>
          <p:nvPr>
            <p:ph type="title"/>
          </p:nvPr>
        </p:nvSpPr>
        <p:spPr>
          <a:xfrm>
            <a:off x="779475" y="678550"/>
            <a:ext cx="7583400" cy="747000"/>
          </a:xfrm>
          <a:prstGeom prst="rect">
            <a:avLst/>
          </a:prstGeom>
          <a:noFill/>
          <a:ln>
            <a:noFill/>
          </a:ln>
        </p:spPr>
        <p:txBody>
          <a:bodyPr spcFirstLastPara="1" wrap="square" lIns="91425" tIns="45700" rIns="91425" bIns="45700" anchor="b" anchorCtr="0">
            <a:noAutofit/>
          </a:bodyPr>
          <a:lstStyle/>
          <a:p>
            <a:pPr marL="0" marR="0" lvl="0" indent="0" algn="l" rtl="0">
              <a:spcBef>
                <a:spcPts val="0"/>
              </a:spcBef>
              <a:spcAft>
                <a:spcPts val="0"/>
              </a:spcAft>
              <a:buNone/>
            </a:pPr>
            <a:r>
              <a:rPr lang="en-US" sz="3800" b="0" i="0" u="none" strike="noStrike" cap="none">
                <a:solidFill>
                  <a:srgbClr val="001D4D"/>
                </a:solidFill>
                <a:latin typeface="Trebuchet MS"/>
                <a:ea typeface="Trebuchet MS"/>
                <a:cs typeface="Trebuchet MS"/>
                <a:sym typeface="Trebuchet MS"/>
              </a:rPr>
              <a:t>User Stor</a:t>
            </a:r>
            <a:r>
              <a:rPr lang="en-US"/>
              <a:t>y #671</a:t>
            </a:r>
            <a:endParaRPr sz="2400" b="0" i="0" u="none" strike="noStrike" cap="none">
              <a:solidFill>
                <a:srgbClr val="001D4D"/>
              </a:solidFill>
              <a:latin typeface="Trebuchet MS"/>
              <a:ea typeface="Trebuchet MS"/>
              <a:cs typeface="Trebuchet MS"/>
              <a:sym typeface="Trebuchet MS"/>
            </a:endParaRPr>
          </a:p>
        </p:txBody>
      </p:sp>
      <p:pic>
        <p:nvPicPr>
          <p:cNvPr id="236" name="Shape 236"/>
          <p:cNvPicPr preferRelativeResize="0"/>
          <p:nvPr/>
        </p:nvPicPr>
        <p:blipFill>
          <a:blip r:embed="rId3">
            <a:alphaModFix/>
          </a:blip>
          <a:stretch>
            <a:fillRect/>
          </a:stretch>
        </p:blipFill>
        <p:spPr>
          <a:xfrm>
            <a:off x="215750" y="6030663"/>
            <a:ext cx="3381375" cy="600075"/>
          </a:xfrm>
          <a:prstGeom prst="rect">
            <a:avLst/>
          </a:prstGeom>
          <a:noFill/>
          <a:ln>
            <a:noFill/>
          </a:ln>
        </p:spPr>
      </p:pic>
      <p:sp>
        <p:nvSpPr>
          <p:cNvPr id="237" name="Shape 237"/>
          <p:cNvSpPr txBox="1">
            <a:spLocks noGrp="1"/>
          </p:cNvSpPr>
          <p:nvPr>
            <p:ph type="title"/>
          </p:nvPr>
        </p:nvSpPr>
        <p:spPr>
          <a:xfrm>
            <a:off x="780300" y="1253650"/>
            <a:ext cx="7583400" cy="519000"/>
          </a:xfrm>
          <a:prstGeom prst="rect">
            <a:avLst/>
          </a:prstGeom>
          <a:noFill/>
          <a:ln>
            <a:noFill/>
          </a:ln>
        </p:spPr>
        <p:txBody>
          <a:bodyPr spcFirstLastPara="1" wrap="square" lIns="91425" tIns="45700" rIns="91425" bIns="45700" anchor="b" anchorCtr="0">
            <a:noAutofit/>
          </a:bodyPr>
          <a:lstStyle/>
          <a:p>
            <a:pPr marL="0" lvl="0" indent="0" rtl="0">
              <a:spcBef>
                <a:spcPts val="1000"/>
              </a:spcBef>
              <a:spcAft>
                <a:spcPts val="0"/>
              </a:spcAft>
              <a:buSzPts val="1100"/>
              <a:buNone/>
            </a:pPr>
            <a:r>
              <a:rPr lang="en-US" sz="2200"/>
              <a:t>Create Reusable Social Media Footer View &amp; Controller</a:t>
            </a:r>
            <a:endParaRPr sz="2400" b="0" i="0" u="none" strike="noStrike" cap="none">
              <a:solidFill>
                <a:srgbClr val="001D4D"/>
              </a:solidFill>
              <a:latin typeface="Trebuchet MS"/>
              <a:ea typeface="Trebuchet MS"/>
              <a:cs typeface="Trebuchet MS"/>
              <a:sym typeface="Trebuchet MS"/>
            </a:endParaRPr>
          </a:p>
        </p:txBody>
      </p:sp>
      <p:sp>
        <p:nvSpPr>
          <p:cNvPr id="238" name="Shape 238"/>
          <p:cNvSpPr txBox="1">
            <a:spLocks noGrp="1"/>
          </p:cNvSpPr>
          <p:nvPr>
            <p:ph type="body" idx="1"/>
          </p:nvPr>
        </p:nvSpPr>
        <p:spPr>
          <a:xfrm>
            <a:off x="779475" y="1949250"/>
            <a:ext cx="5707500" cy="4297200"/>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None/>
            </a:pPr>
            <a:r>
              <a:rPr lang="en-US" sz="1600" b="1"/>
              <a:t>Description</a:t>
            </a:r>
            <a:r>
              <a:rPr lang="en-US" sz="1600"/>
              <a:t>:</a:t>
            </a:r>
            <a:endParaRPr sz="1600"/>
          </a:p>
          <a:p>
            <a:pPr marL="0" marR="0" lvl="0" indent="0" algn="l" rtl="0">
              <a:spcBef>
                <a:spcPts val="0"/>
              </a:spcBef>
              <a:spcAft>
                <a:spcPts val="0"/>
              </a:spcAft>
              <a:buNone/>
            </a:pPr>
            <a:r>
              <a:rPr lang="en-US" sz="1600"/>
              <a:t>As a user, I want a footer at the bottom of every page, so that I can recognize the foundation and connect to their social media if I would want to.</a:t>
            </a:r>
            <a:endParaRPr sz="1600"/>
          </a:p>
          <a:p>
            <a:pPr marL="0" marR="0" lvl="0" indent="0" algn="l" rtl="0">
              <a:spcBef>
                <a:spcPts val="2000"/>
              </a:spcBef>
              <a:spcAft>
                <a:spcPts val="0"/>
              </a:spcAft>
              <a:buNone/>
            </a:pPr>
            <a:r>
              <a:rPr lang="en-US" sz="1600" b="1"/>
              <a:t>Acceptance Criteria:</a:t>
            </a:r>
            <a:endParaRPr sz="1600" b="1"/>
          </a:p>
          <a:p>
            <a:pPr marL="457200" marR="0" lvl="0" indent="-330200" algn="l" rtl="0">
              <a:spcBef>
                <a:spcPts val="2000"/>
              </a:spcBef>
              <a:spcAft>
                <a:spcPts val="0"/>
              </a:spcAft>
              <a:buSzPts val="1600"/>
              <a:buAutoNum type="arabicPeriod"/>
            </a:pPr>
            <a:r>
              <a:rPr lang="en-US" sz="1600"/>
              <a:t>Should contain all the social media icon links.</a:t>
            </a:r>
            <a:endParaRPr sz="1600"/>
          </a:p>
          <a:p>
            <a:pPr marL="457200" marR="0" lvl="0" indent="-330200" algn="l" rtl="0">
              <a:spcBef>
                <a:spcPts val="0"/>
              </a:spcBef>
              <a:spcAft>
                <a:spcPts val="0"/>
              </a:spcAft>
              <a:buSzPts val="1600"/>
              <a:buAutoNum type="arabicPeriod"/>
            </a:pPr>
            <a:r>
              <a:rPr lang="en-US" sz="1600"/>
              <a:t>Fixed at the bottom of content, not bottom of screen.</a:t>
            </a:r>
            <a:endParaRPr sz="1600"/>
          </a:p>
          <a:p>
            <a:pPr marL="457200" marR="0" lvl="0" indent="-330200" algn="l" rtl="0">
              <a:spcBef>
                <a:spcPts val="0"/>
              </a:spcBef>
              <a:spcAft>
                <a:spcPts val="0"/>
              </a:spcAft>
              <a:buSzPts val="1600"/>
              <a:buAutoNum type="arabicPeriod"/>
            </a:pPr>
            <a:r>
              <a:rPr lang="en-US" sz="1600"/>
              <a:t>Footer label must follow the style guideline provided.</a:t>
            </a:r>
            <a:endParaRPr sz="1600"/>
          </a:p>
          <a:p>
            <a:pPr marL="457200" marR="0" lvl="0" indent="-330200" algn="l" rtl="0">
              <a:spcBef>
                <a:spcPts val="0"/>
              </a:spcBef>
              <a:spcAft>
                <a:spcPts val="0"/>
              </a:spcAft>
              <a:buSzPts val="1600"/>
              <a:buAutoNum type="arabicPeriod"/>
            </a:pPr>
            <a:r>
              <a:rPr lang="en-US" sz="1600"/>
              <a:t>The entire text of the footer label must be visible even on smaller devices.</a:t>
            </a:r>
            <a:endParaRPr sz="1600"/>
          </a:p>
        </p:txBody>
      </p:sp>
      <p:pic>
        <p:nvPicPr>
          <p:cNvPr id="239" name="Shape 239"/>
          <p:cNvPicPr preferRelativeResize="0"/>
          <p:nvPr/>
        </p:nvPicPr>
        <p:blipFill>
          <a:blip r:embed="rId4">
            <a:alphaModFix/>
          </a:blip>
          <a:stretch>
            <a:fillRect/>
          </a:stretch>
        </p:blipFill>
        <p:spPr>
          <a:xfrm>
            <a:off x="6486975" y="1740275"/>
            <a:ext cx="2172075" cy="41390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Shape 244"/>
        <p:cNvGrpSpPr/>
        <p:nvPr/>
      </p:nvGrpSpPr>
      <p:grpSpPr>
        <a:xfrm>
          <a:off x="0" y="0"/>
          <a:ext cx="0" cy="0"/>
          <a:chOff x="0" y="0"/>
          <a:chExt cx="0" cy="0"/>
        </a:xfrm>
      </p:grpSpPr>
      <p:sp>
        <p:nvSpPr>
          <p:cNvPr id="245" name="Shape 245"/>
          <p:cNvSpPr txBox="1">
            <a:spLocks noGrp="1"/>
          </p:cNvSpPr>
          <p:nvPr>
            <p:ph type="title"/>
          </p:nvPr>
        </p:nvSpPr>
        <p:spPr>
          <a:xfrm>
            <a:off x="779475" y="678550"/>
            <a:ext cx="7583400" cy="747000"/>
          </a:xfrm>
          <a:prstGeom prst="rect">
            <a:avLst/>
          </a:prstGeom>
          <a:noFill/>
          <a:ln>
            <a:noFill/>
          </a:ln>
        </p:spPr>
        <p:txBody>
          <a:bodyPr spcFirstLastPara="1" wrap="square" lIns="91425" tIns="45700" rIns="91425" bIns="45700" anchor="b" anchorCtr="0">
            <a:noAutofit/>
          </a:bodyPr>
          <a:lstStyle/>
          <a:p>
            <a:pPr marL="0" marR="0" lvl="0" indent="0" algn="l" rtl="0">
              <a:spcBef>
                <a:spcPts val="0"/>
              </a:spcBef>
              <a:spcAft>
                <a:spcPts val="0"/>
              </a:spcAft>
              <a:buNone/>
            </a:pPr>
            <a:r>
              <a:rPr lang="en-US" sz="3800" b="0" i="0" u="none" strike="noStrike" cap="none">
                <a:solidFill>
                  <a:srgbClr val="001D4D"/>
                </a:solidFill>
                <a:latin typeface="Trebuchet MS"/>
                <a:ea typeface="Trebuchet MS"/>
                <a:cs typeface="Trebuchet MS"/>
                <a:sym typeface="Trebuchet MS"/>
              </a:rPr>
              <a:t>User Stor</a:t>
            </a:r>
            <a:r>
              <a:rPr lang="en-US"/>
              <a:t>y #671 - Class Diagram</a:t>
            </a:r>
            <a:endParaRPr sz="2400" b="0" i="0" u="none" strike="noStrike" cap="none">
              <a:solidFill>
                <a:srgbClr val="001D4D"/>
              </a:solidFill>
              <a:latin typeface="Trebuchet MS"/>
              <a:ea typeface="Trebuchet MS"/>
              <a:cs typeface="Trebuchet MS"/>
              <a:sym typeface="Trebuchet MS"/>
            </a:endParaRPr>
          </a:p>
        </p:txBody>
      </p:sp>
      <p:pic>
        <p:nvPicPr>
          <p:cNvPr id="246" name="Shape 246"/>
          <p:cNvPicPr preferRelativeResize="0"/>
          <p:nvPr/>
        </p:nvPicPr>
        <p:blipFill>
          <a:blip r:embed="rId3">
            <a:alphaModFix/>
          </a:blip>
          <a:stretch>
            <a:fillRect/>
          </a:stretch>
        </p:blipFill>
        <p:spPr>
          <a:xfrm>
            <a:off x="215750" y="6030663"/>
            <a:ext cx="3381375" cy="600075"/>
          </a:xfrm>
          <a:prstGeom prst="rect">
            <a:avLst/>
          </a:prstGeom>
          <a:noFill/>
          <a:ln>
            <a:noFill/>
          </a:ln>
        </p:spPr>
      </p:pic>
      <p:sp>
        <p:nvSpPr>
          <p:cNvPr id="247" name="Shape 247"/>
          <p:cNvSpPr txBox="1">
            <a:spLocks noGrp="1"/>
          </p:cNvSpPr>
          <p:nvPr>
            <p:ph type="title"/>
          </p:nvPr>
        </p:nvSpPr>
        <p:spPr>
          <a:xfrm>
            <a:off x="780300" y="1253650"/>
            <a:ext cx="7583400" cy="519000"/>
          </a:xfrm>
          <a:prstGeom prst="rect">
            <a:avLst/>
          </a:prstGeom>
          <a:noFill/>
          <a:ln>
            <a:noFill/>
          </a:ln>
        </p:spPr>
        <p:txBody>
          <a:bodyPr spcFirstLastPara="1" wrap="square" lIns="91425" tIns="45700" rIns="91425" bIns="45700" anchor="b" anchorCtr="0">
            <a:noAutofit/>
          </a:bodyPr>
          <a:lstStyle/>
          <a:p>
            <a:pPr marL="0" lvl="0" indent="0" rtl="0">
              <a:spcBef>
                <a:spcPts val="1000"/>
              </a:spcBef>
              <a:spcAft>
                <a:spcPts val="0"/>
              </a:spcAft>
              <a:buSzPts val="1100"/>
              <a:buNone/>
            </a:pPr>
            <a:r>
              <a:rPr lang="en-US" sz="2200"/>
              <a:t>Create Reusable Social Media Footer View &amp; Controller</a:t>
            </a:r>
            <a:endParaRPr sz="2400" b="0" i="0" u="none" strike="noStrike" cap="none">
              <a:solidFill>
                <a:srgbClr val="001D4D"/>
              </a:solidFill>
              <a:latin typeface="Trebuchet MS"/>
              <a:ea typeface="Trebuchet MS"/>
              <a:cs typeface="Trebuchet MS"/>
              <a:sym typeface="Trebuchet MS"/>
            </a:endParaRPr>
          </a:p>
        </p:txBody>
      </p:sp>
      <p:pic>
        <p:nvPicPr>
          <p:cNvPr id="248" name="Shape 248"/>
          <p:cNvPicPr preferRelativeResize="0"/>
          <p:nvPr/>
        </p:nvPicPr>
        <p:blipFill>
          <a:blip r:embed="rId4">
            <a:alphaModFix/>
          </a:blip>
          <a:stretch>
            <a:fillRect/>
          </a:stretch>
        </p:blipFill>
        <p:spPr>
          <a:xfrm>
            <a:off x="1071050" y="1722025"/>
            <a:ext cx="6859749" cy="453439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Shape 253"/>
        <p:cNvGrpSpPr/>
        <p:nvPr/>
      </p:nvGrpSpPr>
      <p:grpSpPr>
        <a:xfrm>
          <a:off x="0" y="0"/>
          <a:ext cx="0" cy="0"/>
          <a:chOff x="0" y="0"/>
          <a:chExt cx="0" cy="0"/>
        </a:xfrm>
      </p:grpSpPr>
      <p:sp>
        <p:nvSpPr>
          <p:cNvPr id="254" name="Shape 254"/>
          <p:cNvSpPr txBox="1">
            <a:spLocks noGrp="1"/>
          </p:cNvSpPr>
          <p:nvPr>
            <p:ph type="title"/>
          </p:nvPr>
        </p:nvSpPr>
        <p:spPr>
          <a:xfrm>
            <a:off x="779475" y="678550"/>
            <a:ext cx="7583400" cy="747000"/>
          </a:xfrm>
          <a:prstGeom prst="rect">
            <a:avLst/>
          </a:prstGeom>
          <a:noFill/>
          <a:ln>
            <a:noFill/>
          </a:ln>
        </p:spPr>
        <p:txBody>
          <a:bodyPr spcFirstLastPara="1" wrap="square" lIns="91425" tIns="45700" rIns="91425" bIns="45700" anchor="b" anchorCtr="0">
            <a:noAutofit/>
          </a:bodyPr>
          <a:lstStyle/>
          <a:p>
            <a:pPr marL="0" marR="0" lvl="0" indent="0" algn="l" rtl="0">
              <a:spcBef>
                <a:spcPts val="0"/>
              </a:spcBef>
              <a:spcAft>
                <a:spcPts val="0"/>
              </a:spcAft>
              <a:buNone/>
            </a:pPr>
            <a:r>
              <a:rPr lang="en-US" sz="3800" b="0" i="0" u="none" strike="noStrike" cap="none">
                <a:solidFill>
                  <a:srgbClr val="001D4D"/>
                </a:solidFill>
                <a:latin typeface="Trebuchet MS"/>
                <a:ea typeface="Trebuchet MS"/>
                <a:cs typeface="Trebuchet MS"/>
                <a:sym typeface="Trebuchet MS"/>
              </a:rPr>
              <a:t>User Stor</a:t>
            </a:r>
            <a:r>
              <a:rPr lang="en-US"/>
              <a:t>y #677</a:t>
            </a:r>
            <a:endParaRPr sz="2400" b="0" i="0" u="none" strike="noStrike" cap="none">
              <a:solidFill>
                <a:srgbClr val="001D4D"/>
              </a:solidFill>
              <a:latin typeface="Trebuchet MS"/>
              <a:ea typeface="Trebuchet MS"/>
              <a:cs typeface="Trebuchet MS"/>
              <a:sym typeface="Trebuchet MS"/>
            </a:endParaRPr>
          </a:p>
        </p:txBody>
      </p:sp>
      <p:pic>
        <p:nvPicPr>
          <p:cNvPr id="255" name="Shape 255"/>
          <p:cNvPicPr preferRelativeResize="0"/>
          <p:nvPr/>
        </p:nvPicPr>
        <p:blipFill>
          <a:blip r:embed="rId3">
            <a:alphaModFix/>
          </a:blip>
          <a:stretch>
            <a:fillRect/>
          </a:stretch>
        </p:blipFill>
        <p:spPr>
          <a:xfrm>
            <a:off x="215750" y="6030663"/>
            <a:ext cx="3381375" cy="600075"/>
          </a:xfrm>
          <a:prstGeom prst="rect">
            <a:avLst/>
          </a:prstGeom>
          <a:noFill/>
          <a:ln>
            <a:noFill/>
          </a:ln>
        </p:spPr>
      </p:pic>
      <p:sp>
        <p:nvSpPr>
          <p:cNvPr id="256" name="Shape 256"/>
          <p:cNvSpPr txBox="1">
            <a:spLocks noGrp="1"/>
          </p:cNvSpPr>
          <p:nvPr>
            <p:ph type="title"/>
          </p:nvPr>
        </p:nvSpPr>
        <p:spPr>
          <a:xfrm>
            <a:off x="780300" y="1253650"/>
            <a:ext cx="7583400" cy="519000"/>
          </a:xfrm>
          <a:prstGeom prst="rect">
            <a:avLst/>
          </a:prstGeom>
          <a:noFill/>
          <a:ln>
            <a:noFill/>
          </a:ln>
        </p:spPr>
        <p:txBody>
          <a:bodyPr spcFirstLastPara="1" wrap="square" lIns="91425" tIns="45700" rIns="91425" bIns="45700" anchor="b" anchorCtr="0">
            <a:noAutofit/>
          </a:bodyPr>
          <a:lstStyle/>
          <a:p>
            <a:pPr marL="0" lvl="0" indent="0" rtl="0">
              <a:spcBef>
                <a:spcPts val="1000"/>
              </a:spcBef>
              <a:spcAft>
                <a:spcPts val="0"/>
              </a:spcAft>
              <a:buSzPts val="1100"/>
              <a:buNone/>
            </a:pPr>
            <a:r>
              <a:rPr lang="en-US" sz="2200"/>
              <a:t>Create Sea Level Rise Page</a:t>
            </a:r>
            <a:endParaRPr sz="2400" b="0" i="0" u="none" strike="noStrike" cap="none">
              <a:solidFill>
                <a:srgbClr val="001D4D"/>
              </a:solidFill>
              <a:latin typeface="Trebuchet MS"/>
              <a:ea typeface="Trebuchet MS"/>
              <a:cs typeface="Trebuchet MS"/>
              <a:sym typeface="Trebuchet MS"/>
            </a:endParaRPr>
          </a:p>
        </p:txBody>
      </p:sp>
      <p:sp>
        <p:nvSpPr>
          <p:cNvPr id="257" name="Shape 257"/>
          <p:cNvSpPr txBox="1">
            <a:spLocks noGrp="1"/>
          </p:cNvSpPr>
          <p:nvPr>
            <p:ph type="body" idx="1"/>
          </p:nvPr>
        </p:nvSpPr>
        <p:spPr>
          <a:xfrm>
            <a:off x="779475" y="1949250"/>
            <a:ext cx="5707500" cy="4297200"/>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None/>
            </a:pPr>
            <a:r>
              <a:rPr lang="en-US" sz="1600" b="1"/>
              <a:t>Description</a:t>
            </a:r>
            <a:r>
              <a:rPr lang="en-US" sz="1600"/>
              <a:t>:</a:t>
            </a:r>
            <a:endParaRPr sz="1600"/>
          </a:p>
          <a:p>
            <a:pPr marL="0" marR="0" lvl="0" indent="0" algn="l" rtl="0">
              <a:spcBef>
                <a:spcPts val="0"/>
              </a:spcBef>
              <a:spcAft>
                <a:spcPts val="0"/>
              </a:spcAft>
              <a:buNone/>
            </a:pPr>
            <a:r>
              <a:rPr lang="en-US" sz="1600"/>
              <a:t>As a user, I want a Sea Level Rise page that is populated with the content currently found on the website, so that I can have a way to track how sea level rise is affecting my community through the application.</a:t>
            </a:r>
            <a:endParaRPr sz="1600"/>
          </a:p>
          <a:p>
            <a:pPr marL="0" marR="0" lvl="0" indent="0" algn="l" rtl="0">
              <a:spcBef>
                <a:spcPts val="2000"/>
              </a:spcBef>
              <a:spcAft>
                <a:spcPts val="0"/>
              </a:spcAft>
              <a:buNone/>
            </a:pPr>
            <a:r>
              <a:rPr lang="en-US" sz="1600" b="1"/>
              <a:t>Acceptance Criteria:</a:t>
            </a:r>
            <a:endParaRPr sz="1600" b="1"/>
          </a:p>
          <a:p>
            <a:pPr marL="457200" marR="0" lvl="0" indent="-330200" algn="l" rtl="0">
              <a:spcBef>
                <a:spcPts val="2000"/>
              </a:spcBef>
              <a:spcAft>
                <a:spcPts val="0"/>
              </a:spcAft>
              <a:buSzPts val="1600"/>
              <a:buAutoNum type="arabicPeriod"/>
            </a:pPr>
            <a:r>
              <a:rPr lang="en-US" sz="1600"/>
              <a:t>http://www.keyscience.org/projects/sea-level-rise/</a:t>
            </a:r>
            <a:endParaRPr sz="1600"/>
          </a:p>
          <a:p>
            <a:pPr marL="457200" marR="0" lvl="0" indent="-330200" algn="l" rtl="0">
              <a:spcBef>
                <a:spcPts val="0"/>
              </a:spcBef>
              <a:spcAft>
                <a:spcPts val="0"/>
              </a:spcAft>
              <a:buSzPts val="1600"/>
              <a:buAutoNum type="arabicPeriod"/>
            </a:pPr>
            <a:r>
              <a:rPr lang="en-US" sz="1600"/>
              <a:t>The content should be presented in a single column layout with full width banner imagery while adding imagery within large bodies of written content aligned above or under it.</a:t>
            </a:r>
            <a:endParaRPr sz="1600"/>
          </a:p>
          <a:p>
            <a:pPr marL="457200" marR="0" lvl="0" indent="-330200" algn="l" rtl="0">
              <a:spcBef>
                <a:spcPts val="0"/>
              </a:spcBef>
              <a:spcAft>
                <a:spcPts val="0"/>
              </a:spcAft>
              <a:buSzPts val="1600"/>
              <a:buAutoNum type="arabicPeriod"/>
            </a:pPr>
            <a:r>
              <a:rPr lang="en-US" sz="1600"/>
              <a:t>Should give access to all the documents linked to on the Sea Level Rise website page including various PDFs, YouTube videos, Prezi presentation, etc.</a:t>
            </a:r>
            <a:endParaRPr sz="1600"/>
          </a:p>
        </p:txBody>
      </p:sp>
      <p:pic>
        <p:nvPicPr>
          <p:cNvPr id="258" name="Shape 258"/>
          <p:cNvPicPr preferRelativeResize="0"/>
          <p:nvPr/>
        </p:nvPicPr>
        <p:blipFill>
          <a:blip r:embed="rId4">
            <a:alphaModFix/>
          </a:blip>
          <a:stretch>
            <a:fillRect/>
          </a:stretch>
        </p:blipFill>
        <p:spPr>
          <a:xfrm>
            <a:off x="6396900" y="1692113"/>
            <a:ext cx="2352225" cy="423536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Shape 263"/>
        <p:cNvGrpSpPr/>
        <p:nvPr/>
      </p:nvGrpSpPr>
      <p:grpSpPr>
        <a:xfrm>
          <a:off x="0" y="0"/>
          <a:ext cx="0" cy="0"/>
          <a:chOff x="0" y="0"/>
          <a:chExt cx="0" cy="0"/>
        </a:xfrm>
      </p:grpSpPr>
      <p:sp>
        <p:nvSpPr>
          <p:cNvPr id="264" name="Shape 264"/>
          <p:cNvSpPr txBox="1">
            <a:spLocks noGrp="1"/>
          </p:cNvSpPr>
          <p:nvPr>
            <p:ph type="title"/>
          </p:nvPr>
        </p:nvSpPr>
        <p:spPr>
          <a:xfrm>
            <a:off x="779475" y="678550"/>
            <a:ext cx="7583400" cy="747000"/>
          </a:xfrm>
          <a:prstGeom prst="rect">
            <a:avLst/>
          </a:prstGeom>
          <a:noFill/>
          <a:ln>
            <a:noFill/>
          </a:ln>
        </p:spPr>
        <p:txBody>
          <a:bodyPr spcFirstLastPara="1" wrap="square" lIns="91425" tIns="45700" rIns="91425" bIns="45700" anchor="b" anchorCtr="0">
            <a:noAutofit/>
          </a:bodyPr>
          <a:lstStyle/>
          <a:p>
            <a:pPr marL="0" marR="0" lvl="0" indent="0" algn="l" rtl="0">
              <a:spcBef>
                <a:spcPts val="0"/>
              </a:spcBef>
              <a:spcAft>
                <a:spcPts val="0"/>
              </a:spcAft>
              <a:buNone/>
            </a:pPr>
            <a:r>
              <a:rPr lang="en-US" sz="3800" b="0" i="0" u="none" strike="noStrike" cap="none">
                <a:solidFill>
                  <a:srgbClr val="001D4D"/>
                </a:solidFill>
                <a:latin typeface="Trebuchet MS"/>
                <a:ea typeface="Trebuchet MS"/>
                <a:cs typeface="Trebuchet MS"/>
                <a:sym typeface="Trebuchet MS"/>
              </a:rPr>
              <a:t>User Stor</a:t>
            </a:r>
            <a:r>
              <a:rPr lang="en-US"/>
              <a:t>y #676</a:t>
            </a:r>
            <a:endParaRPr sz="2400" b="0" i="0" u="none" strike="noStrike" cap="none">
              <a:solidFill>
                <a:srgbClr val="001D4D"/>
              </a:solidFill>
              <a:latin typeface="Trebuchet MS"/>
              <a:ea typeface="Trebuchet MS"/>
              <a:cs typeface="Trebuchet MS"/>
              <a:sym typeface="Trebuchet MS"/>
            </a:endParaRPr>
          </a:p>
        </p:txBody>
      </p:sp>
      <p:pic>
        <p:nvPicPr>
          <p:cNvPr id="265" name="Shape 265"/>
          <p:cNvPicPr preferRelativeResize="0"/>
          <p:nvPr/>
        </p:nvPicPr>
        <p:blipFill>
          <a:blip r:embed="rId3">
            <a:alphaModFix/>
          </a:blip>
          <a:stretch>
            <a:fillRect/>
          </a:stretch>
        </p:blipFill>
        <p:spPr>
          <a:xfrm>
            <a:off x="215750" y="6030663"/>
            <a:ext cx="3381375" cy="600075"/>
          </a:xfrm>
          <a:prstGeom prst="rect">
            <a:avLst/>
          </a:prstGeom>
          <a:noFill/>
          <a:ln>
            <a:noFill/>
          </a:ln>
        </p:spPr>
      </p:pic>
      <p:sp>
        <p:nvSpPr>
          <p:cNvPr id="266" name="Shape 266"/>
          <p:cNvSpPr txBox="1">
            <a:spLocks noGrp="1"/>
          </p:cNvSpPr>
          <p:nvPr>
            <p:ph type="title"/>
          </p:nvPr>
        </p:nvSpPr>
        <p:spPr>
          <a:xfrm>
            <a:off x="780300" y="1253650"/>
            <a:ext cx="7583400" cy="519000"/>
          </a:xfrm>
          <a:prstGeom prst="rect">
            <a:avLst/>
          </a:prstGeom>
          <a:noFill/>
          <a:ln>
            <a:noFill/>
          </a:ln>
        </p:spPr>
        <p:txBody>
          <a:bodyPr spcFirstLastPara="1" wrap="square" lIns="91425" tIns="45700" rIns="91425" bIns="45700" anchor="b" anchorCtr="0">
            <a:noAutofit/>
          </a:bodyPr>
          <a:lstStyle/>
          <a:p>
            <a:pPr marL="0" lvl="0" indent="0" rtl="0">
              <a:spcBef>
                <a:spcPts val="1000"/>
              </a:spcBef>
              <a:spcAft>
                <a:spcPts val="0"/>
              </a:spcAft>
              <a:buSzPts val="1100"/>
              <a:buNone/>
            </a:pPr>
            <a:r>
              <a:rPr lang="en-US" sz="2200"/>
              <a:t>Create Water Watch Page</a:t>
            </a:r>
            <a:endParaRPr sz="2400" b="0" i="0" u="none" strike="noStrike" cap="none">
              <a:solidFill>
                <a:srgbClr val="001D4D"/>
              </a:solidFill>
              <a:latin typeface="Trebuchet MS"/>
              <a:ea typeface="Trebuchet MS"/>
              <a:cs typeface="Trebuchet MS"/>
              <a:sym typeface="Trebuchet MS"/>
            </a:endParaRPr>
          </a:p>
        </p:txBody>
      </p:sp>
      <p:sp>
        <p:nvSpPr>
          <p:cNvPr id="267" name="Shape 267"/>
          <p:cNvSpPr txBox="1">
            <a:spLocks noGrp="1"/>
          </p:cNvSpPr>
          <p:nvPr>
            <p:ph type="body" idx="1"/>
          </p:nvPr>
        </p:nvSpPr>
        <p:spPr>
          <a:xfrm>
            <a:off x="779475" y="1949250"/>
            <a:ext cx="5707500" cy="4297200"/>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None/>
            </a:pPr>
            <a:r>
              <a:rPr lang="en-US" sz="1600" b="1"/>
              <a:t>Description</a:t>
            </a:r>
            <a:r>
              <a:rPr lang="en-US" sz="1600"/>
              <a:t>:</a:t>
            </a:r>
            <a:endParaRPr sz="1600"/>
          </a:p>
          <a:p>
            <a:pPr marL="0" marR="0" lvl="0" indent="0" algn="l" rtl="0">
              <a:spcBef>
                <a:spcPts val="0"/>
              </a:spcBef>
              <a:spcAft>
                <a:spcPts val="0"/>
              </a:spcAft>
              <a:buNone/>
            </a:pPr>
            <a:r>
              <a:rPr lang="en-US" sz="1600"/>
              <a:t>As a user, I want a Water Watch page that is populated with the content currently found on the website, so that I can have a way to track the information provided by the Water Watch program through the application.</a:t>
            </a:r>
            <a:endParaRPr sz="1600"/>
          </a:p>
          <a:p>
            <a:pPr marL="0" marR="0" lvl="0" indent="0" algn="l" rtl="0">
              <a:spcBef>
                <a:spcPts val="2000"/>
              </a:spcBef>
              <a:spcAft>
                <a:spcPts val="0"/>
              </a:spcAft>
              <a:buNone/>
            </a:pPr>
            <a:r>
              <a:rPr lang="en-US" sz="1600" b="1"/>
              <a:t>Acceptance Criteria:</a:t>
            </a:r>
            <a:endParaRPr sz="1600" b="1"/>
          </a:p>
          <a:p>
            <a:pPr marL="457200" marR="0" lvl="0" indent="-330200" algn="l" rtl="0">
              <a:spcBef>
                <a:spcPts val="2000"/>
              </a:spcBef>
              <a:spcAft>
                <a:spcPts val="0"/>
              </a:spcAft>
              <a:buSzPts val="1600"/>
              <a:buAutoNum type="arabicPeriod"/>
            </a:pPr>
            <a:r>
              <a:rPr lang="en-US" sz="1600"/>
              <a:t>http://www.keyscience.org/projects/key-biscayne-water-watch/</a:t>
            </a:r>
            <a:endParaRPr sz="1600"/>
          </a:p>
          <a:p>
            <a:pPr marL="457200" marR="0" lvl="0" indent="-330200" algn="l" rtl="0">
              <a:spcBef>
                <a:spcPts val="0"/>
              </a:spcBef>
              <a:spcAft>
                <a:spcPts val="0"/>
              </a:spcAft>
              <a:buSzPts val="1600"/>
              <a:buAutoNum type="arabicPeriod"/>
            </a:pPr>
            <a:r>
              <a:rPr lang="en-US" sz="1600"/>
              <a:t>Include the Biscayne Bay Water Watch logo Should be able to view the various graphs and charts as legible, static images.</a:t>
            </a:r>
            <a:endParaRPr sz="1600"/>
          </a:p>
          <a:p>
            <a:pPr marL="457200" marR="0" lvl="0" indent="-330200" algn="l" rtl="0">
              <a:spcBef>
                <a:spcPts val="0"/>
              </a:spcBef>
              <a:spcAft>
                <a:spcPts val="0"/>
              </a:spcAft>
              <a:buSzPts val="1600"/>
              <a:buAutoNum type="arabicPeriod"/>
            </a:pPr>
            <a:r>
              <a:rPr lang="en-US" sz="1600"/>
              <a:t>Page should give access to access all the documents shown in the Water Watch website page, including various PDFs</a:t>
            </a:r>
            <a:endParaRPr sz="1600"/>
          </a:p>
        </p:txBody>
      </p:sp>
      <p:pic>
        <p:nvPicPr>
          <p:cNvPr id="268" name="Shape 268"/>
          <p:cNvPicPr preferRelativeResize="0"/>
          <p:nvPr/>
        </p:nvPicPr>
        <p:blipFill>
          <a:blip r:embed="rId4">
            <a:alphaModFix/>
          </a:blip>
          <a:stretch>
            <a:fillRect/>
          </a:stretch>
        </p:blipFill>
        <p:spPr>
          <a:xfrm>
            <a:off x="6418800" y="1676225"/>
            <a:ext cx="2352225" cy="416315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Shape 273"/>
        <p:cNvGrpSpPr/>
        <p:nvPr/>
      </p:nvGrpSpPr>
      <p:grpSpPr>
        <a:xfrm>
          <a:off x="0" y="0"/>
          <a:ext cx="0" cy="0"/>
          <a:chOff x="0" y="0"/>
          <a:chExt cx="0" cy="0"/>
        </a:xfrm>
      </p:grpSpPr>
      <p:sp>
        <p:nvSpPr>
          <p:cNvPr id="274" name="Shape 274"/>
          <p:cNvSpPr txBox="1">
            <a:spLocks noGrp="1"/>
          </p:cNvSpPr>
          <p:nvPr>
            <p:ph type="title"/>
          </p:nvPr>
        </p:nvSpPr>
        <p:spPr>
          <a:xfrm>
            <a:off x="779475" y="678550"/>
            <a:ext cx="7583400" cy="747000"/>
          </a:xfrm>
          <a:prstGeom prst="rect">
            <a:avLst/>
          </a:prstGeom>
          <a:noFill/>
          <a:ln>
            <a:noFill/>
          </a:ln>
        </p:spPr>
        <p:txBody>
          <a:bodyPr spcFirstLastPara="1" wrap="square" lIns="91425" tIns="45700" rIns="91425" bIns="45700" anchor="b" anchorCtr="0">
            <a:noAutofit/>
          </a:bodyPr>
          <a:lstStyle/>
          <a:p>
            <a:pPr marL="0" marR="0" lvl="0" indent="0" algn="l" rtl="0">
              <a:spcBef>
                <a:spcPts val="0"/>
              </a:spcBef>
              <a:spcAft>
                <a:spcPts val="0"/>
              </a:spcAft>
              <a:buNone/>
            </a:pPr>
            <a:r>
              <a:rPr lang="en-US" sz="3800" b="0" i="0" u="none" strike="noStrike" cap="none">
                <a:solidFill>
                  <a:srgbClr val="001D4D"/>
                </a:solidFill>
                <a:latin typeface="Trebuchet MS"/>
                <a:ea typeface="Trebuchet MS"/>
                <a:cs typeface="Trebuchet MS"/>
                <a:sym typeface="Trebuchet MS"/>
              </a:rPr>
              <a:t>User Stor</a:t>
            </a:r>
            <a:r>
              <a:rPr lang="en-US"/>
              <a:t>y #676 - Class Diagram</a:t>
            </a:r>
            <a:endParaRPr sz="2400" b="0" i="0" u="none" strike="noStrike" cap="none">
              <a:solidFill>
                <a:srgbClr val="001D4D"/>
              </a:solidFill>
              <a:latin typeface="Trebuchet MS"/>
              <a:ea typeface="Trebuchet MS"/>
              <a:cs typeface="Trebuchet MS"/>
              <a:sym typeface="Trebuchet MS"/>
            </a:endParaRPr>
          </a:p>
        </p:txBody>
      </p:sp>
      <p:pic>
        <p:nvPicPr>
          <p:cNvPr id="275" name="Shape 275"/>
          <p:cNvPicPr preferRelativeResize="0"/>
          <p:nvPr/>
        </p:nvPicPr>
        <p:blipFill>
          <a:blip r:embed="rId3">
            <a:alphaModFix/>
          </a:blip>
          <a:stretch>
            <a:fillRect/>
          </a:stretch>
        </p:blipFill>
        <p:spPr>
          <a:xfrm>
            <a:off x="215750" y="6030663"/>
            <a:ext cx="3381375" cy="600075"/>
          </a:xfrm>
          <a:prstGeom prst="rect">
            <a:avLst/>
          </a:prstGeom>
          <a:noFill/>
          <a:ln>
            <a:noFill/>
          </a:ln>
        </p:spPr>
      </p:pic>
      <p:sp>
        <p:nvSpPr>
          <p:cNvPr id="276" name="Shape 276"/>
          <p:cNvSpPr txBox="1">
            <a:spLocks noGrp="1"/>
          </p:cNvSpPr>
          <p:nvPr>
            <p:ph type="title"/>
          </p:nvPr>
        </p:nvSpPr>
        <p:spPr>
          <a:xfrm>
            <a:off x="780300" y="1253650"/>
            <a:ext cx="7583400" cy="519000"/>
          </a:xfrm>
          <a:prstGeom prst="rect">
            <a:avLst/>
          </a:prstGeom>
          <a:noFill/>
          <a:ln>
            <a:noFill/>
          </a:ln>
        </p:spPr>
        <p:txBody>
          <a:bodyPr spcFirstLastPara="1" wrap="square" lIns="91425" tIns="45700" rIns="91425" bIns="45700" anchor="b" anchorCtr="0">
            <a:noAutofit/>
          </a:bodyPr>
          <a:lstStyle/>
          <a:p>
            <a:pPr marL="0" lvl="0" indent="0" rtl="0">
              <a:spcBef>
                <a:spcPts val="1000"/>
              </a:spcBef>
              <a:spcAft>
                <a:spcPts val="0"/>
              </a:spcAft>
              <a:buSzPts val="1100"/>
              <a:buNone/>
            </a:pPr>
            <a:r>
              <a:rPr lang="en-US" sz="2200"/>
              <a:t>Create Water Watch Page</a:t>
            </a:r>
            <a:endParaRPr sz="2400" b="0" i="0" u="none" strike="noStrike" cap="none">
              <a:solidFill>
                <a:srgbClr val="001D4D"/>
              </a:solidFill>
              <a:latin typeface="Trebuchet MS"/>
              <a:ea typeface="Trebuchet MS"/>
              <a:cs typeface="Trebuchet MS"/>
              <a:sym typeface="Trebuchet MS"/>
            </a:endParaRPr>
          </a:p>
        </p:txBody>
      </p:sp>
      <p:pic>
        <p:nvPicPr>
          <p:cNvPr id="277" name="Shape 277"/>
          <p:cNvPicPr preferRelativeResize="0"/>
          <p:nvPr/>
        </p:nvPicPr>
        <p:blipFill>
          <a:blip r:embed="rId4">
            <a:alphaModFix/>
          </a:blip>
          <a:stretch>
            <a:fillRect/>
          </a:stretch>
        </p:blipFill>
        <p:spPr>
          <a:xfrm>
            <a:off x="1728988" y="1772650"/>
            <a:ext cx="5684387" cy="42580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Shape 282"/>
        <p:cNvGrpSpPr/>
        <p:nvPr/>
      </p:nvGrpSpPr>
      <p:grpSpPr>
        <a:xfrm>
          <a:off x="0" y="0"/>
          <a:ext cx="0" cy="0"/>
          <a:chOff x="0" y="0"/>
          <a:chExt cx="0" cy="0"/>
        </a:xfrm>
      </p:grpSpPr>
      <p:sp>
        <p:nvSpPr>
          <p:cNvPr id="283" name="Shape 283"/>
          <p:cNvSpPr txBox="1">
            <a:spLocks noGrp="1"/>
          </p:cNvSpPr>
          <p:nvPr>
            <p:ph type="title"/>
          </p:nvPr>
        </p:nvSpPr>
        <p:spPr>
          <a:xfrm>
            <a:off x="779475" y="678550"/>
            <a:ext cx="7583400" cy="747000"/>
          </a:xfrm>
          <a:prstGeom prst="rect">
            <a:avLst/>
          </a:prstGeom>
          <a:noFill/>
          <a:ln>
            <a:noFill/>
          </a:ln>
        </p:spPr>
        <p:txBody>
          <a:bodyPr spcFirstLastPara="1" wrap="square" lIns="91425" tIns="45700" rIns="91425" bIns="45700" anchor="b" anchorCtr="0">
            <a:noAutofit/>
          </a:bodyPr>
          <a:lstStyle/>
          <a:p>
            <a:pPr marL="0" marR="0" lvl="0" indent="0" algn="l" rtl="0">
              <a:spcBef>
                <a:spcPts val="0"/>
              </a:spcBef>
              <a:spcAft>
                <a:spcPts val="0"/>
              </a:spcAft>
              <a:buNone/>
            </a:pPr>
            <a:r>
              <a:rPr lang="en-US" sz="3800" b="0" i="0" u="none" strike="noStrike" cap="none">
                <a:solidFill>
                  <a:srgbClr val="001D4D"/>
                </a:solidFill>
                <a:latin typeface="Trebuchet MS"/>
                <a:ea typeface="Trebuchet MS"/>
                <a:cs typeface="Trebuchet MS"/>
                <a:sym typeface="Trebuchet MS"/>
              </a:rPr>
              <a:t>User Stor</a:t>
            </a:r>
            <a:r>
              <a:rPr lang="en-US"/>
              <a:t>y #712</a:t>
            </a:r>
            <a:endParaRPr sz="2400" b="0" i="0" u="none" strike="noStrike" cap="none">
              <a:solidFill>
                <a:srgbClr val="001D4D"/>
              </a:solidFill>
              <a:latin typeface="Trebuchet MS"/>
              <a:ea typeface="Trebuchet MS"/>
              <a:cs typeface="Trebuchet MS"/>
              <a:sym typeface="Trebuchet MS"/>
            </a:endParaRPr>
          </a:p>
        </p:txBody>
      </p:sp>
      <p:pic>
        <p:nvPicPr>
          <p:cNvPr id="284" name="Shape 284"/>
          <p:cNvPicPr preferRelativeResize="0"/>
          <p:nvPr/>
        </p:nvPicPr>
        <p:blipFill>
          <a:blip r:embed="rId3">
            <a:alphaModFix/>
          </a:blip>
          <a:stretch>
            <a:fillRect/>
          </a:stretch>
        </p:blipFill>
        <p:spPr>
          <a:xfrm>
            <a:off x="215750" y="6030663"/>
            <a:ext cx="3381375" cy="600075"/>
          </a:xfrm>
          <a:prstGeom prst="rect">
            <a:avLst/>
          </a:prstGeom>
          <a:noFill/>
          <a:ln>
            <a:noFill/>
          </a:ln>
        </p:spPr>
      </p:pic>
      <p:sp>
        <p:nvSpPr>
          <p:cNvPr id="285" name="Shape 285"/>
          <p:cNvSpPr txBox="1">
            <a:spLocks noGrp="1"/>
          </p:cNvSpPr>
          <p:nvPr>
            <p:ph type="title"/>
          </p:nvPr>
        </p:nvSpPr>
        <p:spPr>
          <a:xfrm>
            <a:off x="780300" y="1253650"/>
            <a:ext cx="7583400" cy="519000"/>
          </a:xfrm>
          <a:prstGeom prst="rect">
            <a:avLst/>
          </a:prstGeom>
          <a:noFill/>
          <a:ln>
            <a:noFill/>
          </a:ln>
        </p:spPr>
        <p:txBody>
          <a:bodyPr spcFirstLastPara="1" wrap="square" lIns="91425" tIns="45700" rIns="91425" bIns="45700" anchor="b" anchorCtr="0">
            <a:noAutofit/>
          </a:bodyPr>
          <a:lstStyle/>
          <a:p>
            <a:pPr marL="0" lvl="0" indent="0" rtl="0">
              <a:spcBef>
                <a:spcPts val="1000"/>
              </a:spcBef>
              <a:spcAft>
                <a:spcPts val="0"/>
              </a:spcAft>
              <a:buSzPts val="1100"/>
              <a:buNone/>
            </a:pPr>
            <a:r>
              <a:rPr lang="en-US" sz="2200"/>
              <a:t>Expandable/Collapsable Homepage CSP Lab Cell</a:t>
            </a:r>
            <a:endParaRPr sz="2400" b="0" i="0" u="none" strike="noStrike" cap="none">
              <a:solidFill>
                <a:srgbClr val="001D4D"/>
              </a:solidFill>
              <a:latin typeface="Trebuchet MS"/>
              <a:ea typeface="Trebuchet MS"/>
              <a:cs typeface="Trebuchet MS"/>
              <a:sym typeface="Trebuchet MS"/>
            </a:endParaRPr>
          </a:p>
        </p:txBody>
      </p:sp>
      <p:sp>
        <p:nvSpPr>
          <p:cNvPr id="286" name="Shape 286"/>
          <p:cNvSpPr txBox="1">
            <a:spLocks noGrp="1"/>
          </p:cNvSpPr>
          <p:nvPr>
            <p:ph type="body" idx="1"/>
          </p:nvPr>
        </p:nvSpPr>
        <p:spPr>
          <a:xfrm>
            <a:off x="779475" y="1949250"/>
            <a:ext cx="4484400" cy="4297200"/>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None/>
            </a:pPr>
            <a:r>
              <a:rPr lang="en-US" sz="1600" b="1"/>
              <a:t>Description</a:t>
            </a:r>
            <a:r>
              <a:rPr lang="en-US" sz="1600"/>
              <a:t>:</a:t>
            </a:r>
            <a:endParaRPr sz="1600"/>
          </a:p>
          <a:p>
            <a:pPr marL="0" marR="0" lvl="0" indent="0" algn="l" rtl="0">
              <a:spcBef>
                <a:spcPts val="0"/>
              </a:spcBef>
              <a:spcAft>
                <a:spcPts val="0"/>
              </a:spcAft>
              <a:buNone/>
            </a:pPr>
            <a:r>
              <a:rPr lang="en-US" sz="1600"/>
              <a:t>As a user, I would like the CSP Lab cell in the homepage to be expandable so that I can see the child pages.</a:t>
            </a:r>
            <a:endParaRPr sz="1600"/>
          </a:p>
          <a:p>
            <a:pPr marL="0" marR="0" lvl="0" indent="0" algn="l" rtl="0">
              <a:spcBef>
                <a:spcPts val="2000"/>
              </a:spcBef>
              <a:spcAft>
                <a:spcPts val="0"/>
              </a:spcAft>
              <a:buNone/>
            </a:pPr>
            <a:r>
              <a:rPr lang="en-US" sz="1600" b="1"/>
              <a:t>Acceptance Criteria:</a:t>
            </a:r>
            <a:endParaRPr sz="1600" b="1"/>
          </a:p>
          <a:p>
            <a:pPr marL="457200" marR="0" lvl="0" indent="-330200" algn="l" rtl="0">
              <a:spcBef>
                <a:spcPts val="2000"/>
              </a:spcBef>
              <a:spcAft>
                <a:spcPts val="0"/>
              </a:spcAft>
              <a:buSzPts val="1600"/>
              <a:buAutoNum type="arabicPeriod"/>
            </a:pPr>
            <a:r>
              <a:rPr lang="en-US" sz="1600"/>
              <a:t>When the CSP Lab cell is expanded the following children elements should show: Learn, Explore, Record and Review.</a:t>
            </a:r>
            <a:endParaRPr sz="1600"/>
          </a:p>
          <a:p>
            <a:pPr marL="457200" marR="0" lvl="0" indent="-330200" algn="l" rtl="0">
              <a:spcBef>
                <a:spcPts val="0"/>
              </a:spcBef>
              <a:spcAft>
                <a:spcPts val="0"/>
              </a:spcAft>
              <a:buSzPts val="1600"/>
              <a:buAutoNum type="arabicPeriod"/>
            </a:pPr>
            <a:r>
              <a:rPr lang="en-US" sz="1600"/>
              <a:t>When the CSP Lab cell is retracted the children elements should not be visible.</a:t>
            </a:r>
            <a:endParaRPr sz="1600"/>
          </a:p>
        </p:txBody>
      </p:sp>
      <p:grpSp>
        <p:nvGrpSpPr>
          <p:cNvPr id="287" name="Shape 287"/>
          <p:cNvGrpSpPr/>
          <p:nvPr/>
        </p:nvGrpSpPr>
        <p:grpSpPr>
          <a:xfrm>
            <a:off x="5118850" y="1949250"/>
            <a:ext cx="3684225" cy="3921500"/>
            <a:chOff x="5128875" y="1899125"/>
            <a:chExt cx="3684225" cy="3921500"/>
          </a:xfrm>
        </p:grpSpPr>
        <p:grpSp>
          <p:nvGrpSpPr>
            <p:cNvPr id="288" name="Shape 288"/>
            <p:cNvGrpSpPr/>
            <p:nvPr/>
          </p:nvGrpSpPr>
          <p:grpSpPr>
            <a:xfrm>
              <a:off x="5128875" y="1899125"/>
              <a:ext cx="3684225" cy="3570500"/>
              <a:chOff x="5118850" y="2250050"/>
              <a:chExt cx="3684225" cy="3570500"/>
            </a:xfrm>
          </p:grpSpPr>
          <p:pic>
            <p:nvPicPr>
              <p:cNvPr id="289" name="Shape 289"/>
              <p:cNvPicPr preferRelativeResize="0"/>
              <p:nvPr/>
            </p:nvPicPr>
            <p:blipFill>
              <a:blip r:embed="rId4">
                <a:alphaModFix/>
              </a:blip>
              <a:stretch>
                <a:fillRect/>
              </a:stretch>
            </p:blipFill>
            <p:spPr>
              <a:xfrm>
                <a:off x="6973125" y="2250050"/>
                <a:ext cx="1829950" cy="3570500"/>
              </a:xfrm>
              <a:prstGeom prst="rect">
                <a:avLst/>
              </a:prstGeom>
              <a:noFill/>
              <a:ln>
                <a:noFill/>
              </a:ln>
            </p:spPr>
          </p:pic>
          <p:pic>
            <p:nvPicPr>
              <p:cNvPr id="290" name="Shape 290"/>
              <p:cNvPicPr preferRelativeResize="0"/>
              <p:nvPr/>
            </p:nvPicPr>
            <p:blipFill>
              <a:blip r:embed="rId5">
                <a:alphaModFix/>
              </a:blip>
              <a:stretch>
                <a:fillRect/>
              </a:stretch>
            </p:blipFill>
            <p:spPr>
              <a:xfrm>
                <a:off x="5118850" y="2250050"/>
                <a:ext cx="1854280" cy="3570500"/>
              </a:xfrm>
              <a:prstGeom prst="rect">
                <a:avLst/>
              </a:prstGeom>
              <a:noFill/>
              <a:ln>
                <a:noFill/>
              </a:ln>
            </p:spPr>
          </p:pic>
        </p:grpSp>
        <p:sp>
          <p:nvSpPr>
            <p:cNvPr id="291" name="Shape 291"/>
            <p:cNvSpPr txBox="1"/>
            <p:nvPr/>
          </p:nvSpPr>
          <p:spPr>
            <a:xfrm>
              <a:off x="5246438" y="5469625"/>
              <a:ext cx="3449100" cy="3510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1800" b="1">
                  <a:latin typeface="Trebuchet MS"/>
                  <a:ea typeface="Trebuchet MS"/>
                  <a:cs typeface="Trebuchet MS"/>
                  <a:sym typeface="Trebuchet MS"/>
                </a:rPr>
                <a:t>      Closed                  </a:t>
              </a:r>
              <a:r>
                <a:rPr lang="en-US" sz="1800" b="1">
                  <a:solidFill>
                    <a:schemeClr val="dk1"/>
                  </a:solidFill>
                  <a:latin typeface="Trebuchet MS"/>
                  <a:ea typeface="Trebuchet MS"/>
                  <a:cs typeface="Trebuchet MS"/>
                  <a:sym typeface="Trebuchet MS"/>
                </a:rPr>
                <a:t>Open</a:t>
              </a:r>
              <a:endParaRPr sz="1800" b="1">
                <a:latin typeface="Trebuchet MS"/>
                <a:ea typeface="Trebuchet MS"/>
                <a:cs typeface="Trebuchet MS"/>
                <a:sym typeface="Trebuchet MS"/>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Shape 296"/>
        <p:cNvGrpSpPr/>
        <p:nvPr/>
      </p:nvGrpSpPr>
      <p:grpSpPr>
        <a:xfrm>
          <a:off x="0" y="0"/>
          <a:ext cx="0" cy="0"/>
          <a:chOff x="0" y="0"/>
          <a:chExt cx="0" cy="0"/>
        </a:xfrm>
      </p:grpSpPr>
      <p:sp>
        <p:nvSpPr>
          <p:cNvPr id="297" name="Shape 297"/>
          <p:cNvSpPr txBox="1">
            <a:spLocks noGrp="1"/>
          </p:cNvSpPr>
          <p:nvPr>
            <p:ph type="title"/>
          </p:nvPr>
        </p:nvSpPr>
        <p:spPr>
          <a:xfrm>
            <a:off x="779475" y="678550"/>
            <a:ext cx="7583400" cy="747000"/>
          </a:xfrm>
          <a:prstGeom prst="rect">
            <a:avLst/>
          </a:prstGeom>
          <a:noFill/>
          <a:ln>
            <a:noFill/>
          </a:ln>
        </p:spPr>
        <p:txBody>
          <a:bodyPr spcFirstLastPara="1" wrap="square" lIns="91425" tIns="45700" rIns="91425" bIns="45700" anchor="b" anchorCtr="0">
            <a:noAutofit/>
          </a:bodyPr>
          <a:lstStyle/>
          <a:p>
            <a:pPr marL="0" marR="0" lvl="0" indent="0" algn="l" rtl="0">
              <a:spcBef>
                <a:spcPts val="0"/>
              </a:spcBef>
              <a:spcAft>
                <a:spcPts val="0"/>
              </a:spcAft>
              <a:buNone/>
            </a:pPr>
            <a:r>
              <a:rPr lang="en-US" sz="3800" b="0" i="0" u="none" strike="noStrike" cap="none">
                <a:solidFill>
                  <a:srgbClr val="001D4D"/>
                </a:solidFill>
                <a:latin typeface="Trebuchet MS"/>
                <a:ea typeface="Trebuchet MS"/>
                <a:cs typeface="Trebuchet MS"/>
                <a:sym typeface="Trebuchet MS"/>
              </a:rPr>
              <a:t>User Stor</a:t>
            </a:r>
            <a:r>
              <a:rPr lang="en-US"/>
              <a:t>y #674</a:t>
            </a:r>
            <a:endParaRPr sz="2400" b="0" i="0" u="none" strike="noStrike" cap="none">
              <a:solidFill>
                <a:srgbClr val="001D4D"/>
              </a:solidFill>
              <a:latin typeface="Trebuchet MS"/>
              <a:ea typeface="Trebuchet MS"/>
              <a:cs typeface="Trebuchet MS"/>
              <a:sym typeface="Trebuchet MS"/>
            </a:endParaRPr>
          </a:p>
        </p:txBody>
      </p:sp>
      <p:pic>
        <p:nvPicPr>
          <p:cNvPr id="298" name="Shape 298"/>
          <p:cNvPicPr preferRelativeResize="0"/>
          <p:nvPr/>
        </p:nvPicPr>
        <p:blipFill>
          <a:blip r:embed="rId3">
            <a:alphaModFix/>
          </a:blip>
          <a:stretch>
            <a:fillRect/>
          </a:stretch>
        </p:blipFill>
        <p:spPr>
          <a:xfrm>
            <a:off x="215750" y="6030663"/>
            <a:ext cx="3381375" cy="600075"/>
          </a:xfrm>
          <a:prstGeom prst="rect">
            <a:avLst/>
          </a:prstGeom>
          <a:noFill/>
          <a:ln>
            <a:noFill/>
          </a:ln>
        </p:spPr>
      </p:pic>
      <p:sp>
        <p:nvSpPr>
          <p:cNvPr id="299" name="Shape 299"/>
          <p:cNvSpPr txBox="1">
            <a:spLocks noGrp="1"/>
          </p:cNvSpPr>
          <p:nvPr>
            <p:ph type="title"/>
          </p:nvPr>
        </p:nvSpPr>
        <p:spPr>
          <a:xfrm>
            <a:off x="780300" y="1253650"/>
            <a:ext cx="7583400" cy="519000"/>
          </a:xfrm>
          <a:prstGeom prst="rect">
            <a:avLst/>
          </a:prstGeom>
          <a:noFill/>
          <a:ln>
            <a:noFill/>
          </a:ln>
        </p:spPr>
        <p:txBody>
          <a:bodyPr spcFirstLastPara="1" wrap="square" lIns="91425" tIns="45700" rIns="91425" bIns="45700" anchor="b" anchorCtr="0">
            <a:noAutofit/>
          </a:bodyPr>
          <a:lstStyle/>
          <a:p>
            <a:pPr marL="0" lvl="0" indent="0" rtl="0">
              <a:spcBef>
                <a:spcPts val="1000"/>
              </a:spcBef>
              <a:spcAft>
                <a:spcPts val="0"/>
              </a:spcAft>
              <a:buSzPts val="1100"/>
              <a:buNone/>
            </a:pPr>
            <a:r>
              <a:rPr lang="en-US" sz="2200"/>
              <a:t>Create Mini Challenge Page</a:t>
            </a:r>
            <a:endParaRPr sz="2400" b="0" i="0" u="none" strike="noStrike" cap="none">
              <a:solidFill>
                <a:srgbClr val="001D4D"/>
              </a:solidFill>
              <a:latin typeface="Trebuchet MS"/>
              <a:ea typeface="Trebuchet MS"/>
              <a:cs typeface="Trebuchet MS"/>
              <a:sym typeface="Trebuchet MS"/>
            </a:endParaRPr>
          </a:p>
        </p:txBody>
      </p:sp>
      <p:sp>
        <p:nvSpPr>
          <p:cNvPr id="300" name="Shape 300"/>
          <p:cNvSpPr txBox="1">
            <a:spLocks noGrp="1"/>
          </p:cNvSpPr>
          <p:nvPr>
            <p:ph type="body" idx="1"/>
          </p:nvPr>
        </p:nvSpPr>
        <p:spPr>
          <a:xfrm>
            <a:off x="779475" y="1949250"/>
            <a:ext cx="5707500" cy="4297200"/>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None/>
            </a:pPr>
            <a:r>
              <a:rPr lang="en-US" sz="1600" b="1"/>
              <a:t>Description</a:t>
            </a:r>
            <a:r>
              <a:rPr lang="en-US" sz="1600"/>
              <a:t>:</a:t>
            </a:r>
            <a:endParaRPr sz="1600"/>
          </a:p>
          <a:p>
            <a:pPr marL="0" marR="0" lvl="0" indent="0" algn="l" rtl="0">
              <a:spcBef>
                <a:spcPts val="0"/>
              </a:spcBef>
              <a:spcAft>
                <a:spcPts val="0"/>
              </a:spcAft>
              <a:buNone/>
            </a:pPr>
            <a:r>
              <a:rPr lang="en-US" sz="1600"/>
              <a:t>As a user, I want a Mini Challenge page with all the written content and imagery from the mini challenge website page, so that I can decide if I want to join a mini challenge.</a:t>
            </a:r>
            <a:endParaRPr sz="1600"/>
          </a:p>
          <a:p>
            <a:pPr marL="0" marR="0" lvl="0" indent="0" algn="l" rtl="0">
              <a:spcBef>
                <a:spcPts val="2000"/>
              </a:spcBef>
              <a:spcAft>
                <a:spcPts val="0"/>
              </a:spcAft>
              <a:buNone/>
            </a:pPr>
            <a:r>
              <a:rPr lang="en-US" sz="1600" b="1"/>
              <a:t>Acceptance Criteria:</a:t>
            </a:r>
            <a:endParaRPr sz="1600" b="1"/>
          </a:p>
          <a:p>
            <a:pPr marL="457200" marR="0" lvl="0" indent="-330200" algn="l" rtl="0">
              <a:spcBef>
                <a:spcPts val="2000"/>
              </a:spcBef>
              <a:spcAft>
                <a:spcPts val="0"/>
              </a:spcAft>
              <a:buSzPts val="1600"/>
              <a:buAutoNum type="arabicPeriod"/>
            </a:pPr>
            <a:r>
              <a:rPr lang="en-US" sz="1600"/>
              <a:t>Be based on: (http://www.keyscience.org/projects/key-challenge/mini/)</a:t>
            </a:r>
            <a:endParaRPr sz="1600"/>
          </a:p>
          <a:p>
            <a:pPr marL="457200" marR="0" lvl="0" indent="-330200" algn="l" rtl="0">
              <a:spcBef>
                <a:spcPts val="0"/>
              </a:spcBef>
              <a:spcAft>
                <a:spcPts val="0"/>
              </a:spcAft>
              <a:buSzPts val="1600"/>
              <a:buAutoNum type="arabicPeriod"/>
            </a:pPr>
            <a:r>
              <a:rPr lang="en-US" sz="1600"/>
              <a:t>The CSP, KBCF, and Fairchild logos should be displayed at the bottom of the page, like the website since this is a legal matter for the Foundation.</a:t>
            </a:r>
            <a:endParaRPr sz="1600"/>
          </a:p>
          <a:p>
            <a:pPr marL="457200" marR="0" lvl="0" indent="-330200" algn="l" rtl="0">
              <a:spcBef>
                <a:spcPts val="0"/>
              </a:spcBef>
              <a:spcAft>
                <a:spcPts val="0"/>
              </a:spcAft>
              <a:buSzPts val="1600"/>
              <a:buAutoNum type="arabicPeriod"/>
            </a:pPr>
            <a:r>
              <a:rPr lang="en-US" sz="1600"/>
              <a:t>Should be a static page.</a:t>
            </a:r>
            <a:endParaRPr sz="1600"/>
          </a:p>
        </p:txBody>
      </p:sp>
      <p:pic>
        <p:nvPicPr>
          <p:cNvPr id="301" name="Shape 301"/>
          <p:cNvPicPr preferRelativeResize="0"/>
          <p:nvPr/>
        </p:nvPicPr>
        <p:blipFill>
          <a:blip r:embed="rId4">
            <a:alphaModFix/>
          </a:blip>
          <a:stretch>
            <a:fillRect/>
          </a:stretch>
        </p:blipFill>
        <p:spPr>
          <a:xfrm>
            <a:off x="6486975" y="1716312"/>
            <a:ext cx="2153525" cy="40827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Shape 306"/>
        <p:cNvGrpSpPr/>
        <p:nvPr/>
      </p:nvGrpSpPr>
      <p:grpSpPr>
        <a:xfrm>
          <a:off x="0" y="0"/>
          <a:ext cx="0" cy="0"/>
          <a:chOff x="0" y="0"/>
          <a:chExt cx="0" cy="0"/>
        </a:xfrm>
      </p:grpSpPr>
      <p:sp>
        <p:nvSpPr>
          <p:cNvPr id="307" name="Shape 307"/>
          <p:cNvSpPr txBox="1">
            <a:spLocks noGrp="1"/>
          </p:cNvSpPr>
          <p:nvPr>
            <p:ph type="title"/>
          </p:nvPr>
        </p:nvSpPr>
        <p:spPr>
          <a:xfrm>
            <a:off x="779475" y="678550"/>
            <a:ext cx="7583400" cy="747000"/>
          </a:xfrm>
          <a:prstGeom prst="rect">
            <a:avLst/>
          </a:prstGeom>
          <a:noFill/>
          <a:ln>
            <a:noFill/>
          </a:ln>
        </p:spPr>
        <p:txBody>
          <a:bodyPr spcFirstLastPara="1" wrap="square" lIns="91425" tIns="45700" rIns="91425" bIns="45700" anchor="b" anchorCtr="0">
            <a:noAutofit/>
          </a:bodyPr>
          <a:lstStyle/>
          <a:p>
            <a:pPr marL="0" marR="0" lvl="0" indent="0" algn="l" rtl="0">
              <a:spcBef>
                <a:spcPts val="0"/>
              </a:spcBef>
              <a:spcAft>
                <a:spcPts val="0"/>
              </a:spcAft>
              <a:buNone/>
            </a:pPr>
            <a:r>
              <a:rPr lang="en-US" sz="3800" b="0" i="0" u="none" strike="noStrike" cap="none">
                <a:solidFill>
                  <a:srgbClr val="001D4D"/>
                </a:solidFill>
                <a:latin typeface="Trebuchet MS"/>
                <a:ea typeface="Trebuchet MS"/>
                <a:cs typeface="Trebuchet MS"/>
                <a:sym typeface="Trebuchet MS"/>
              </a:rPr>
              <a:t>User Stor</a:t>
            </a:r>
            <a:r>
              <a:rPr lang="en-US"/>
              <a:t>y #674 - Class Diagram</a:t>
            </a:r>
            <a:endParaRPr sz="2400" b="0" i="0" u="none" strike="noStrike" cap="none">
              <a:solidFill>
                <a:srgbClr val="001D4D"/>
              </a:solidFill>
              <a:latin typeface="Trebuchet MS"/>
              <a:ea typeface="Trebuchet MS"/>
              <a:cs typeface="Trebuchet MS"/>
              <a:sym typeface="Trebuchet MS"/>
            </a:endParaRPr>
          </a:p>
        </p:txBody>
      </p:sp>
      <p:pic>
        <p:nvPicPr>
          <p:cNvPr id="308" name="Shape 308"/>
          <p:cNvPicPr preferRelativeResize="0"/>
          <p:nvPr/>
        </p:nvPicPr>
        <p:blipFill>
          <a:blip r:embed="rId3">
            <a:alphaModFix/>
          </a:blip>
          <a:stretch>
            <a:fillRect/>
          </a:stretch>
        </p:blipFill>
        <p:spPr>
          <a:xfrm>
            <a:off x="215750" y="6030663"/>
            <a:ext cx="3381375" cy="600075"/>
          </a:xfrm>
          <a:prstGeom prst="rect">
            <a:avLst/>
          </a:prstGeom>
          <a:noFill/>
          <a:ln>
            <a:noFill/>
          </a:ln>
        </p:spPr>
      </p:pic>
      <p:sp>
        <p:nvSpPr>
          <p:cNvPr id="309" name="Shape 309"/>
          <p:cNvSpPr txBox="1">
            <a:spLocks noGrp="1"/>
          </p:cNvSpPr>
          <p:nvPr>
            <p:ph type="title"/>
          </p:nvPr>
        </p:nvSpPr>
        <p:spPr>
          <a:xfrm>
            <a:off x="780300" y="1253650"/>
            <a:ext cx="7583400" cy="519000"/>
          </a:xfrm>
          <a:prstGeom prst="rect">
            <a:avLst/>
          </a:prstGeom>
          <a:noFill/>
          <a:ln>
            <a:noFill/>
          </a:ln>
        </p:spPr>
        <p:txBody>
          <a:bodyPr spcFirstLastPara="1" wrap="square" lIns="91425" tIns="45700" rIns="91425" bIns="45700" anchor="b" anchorCtr="0">
            <a:noAutofit/>
          </a:bodyPr>
          <a:lstStyle/>
          <a:p>
            <a:pPr marL="0" lvl="0" indent="0" rtl="0">
              <a:spcBef>
                <a:spcPts val="1000"/>
              </a:spcBef>
              <a:spcAft>
                <a:spcPts val="0"/>
              </a:spcAft>
              <a:buSzPts val="1100"/>
              <a:buNone/>
            </a:pPr>
            <a:r>
              <a:rPr lang="en-US" sz="2200"/>
              <a:t>Create Mini Challenge Page</a:t>
            </a:r>
            <a:endParaRPr sz="2400" b="0" i="0" u="none" strike="noStrike" cap="none">
              <a:solidFill>
                <a:srgbClr val="001D4D"/>
              </a:solidFill>
              <a:latin typeface="Trebuchet MS"/>
              <a:ea typeface="Trebuchet MS"/>
              <a:cs typeface="Trebuchet MS"/>
              <a:sym typeface="Trebuchet MS"/>
            </a:endParaRPr>
          </a:p>
        </p:txBody>
      </p:sp>
      <p:pic>
        <p:nvPicPr>
          <p:cNvPr id="310" name="Shape 310"/>
          <p:cNvPicPr preferRelativeResize="0"/>
          <p:nvPr/>
        </p:nvPicPr>
        <p:blipFill>
          <a:blip r:embed="rId4">
            <a:alphaModFix/>
          </a:blip>
          <a:stretch>
            <a:fillRect/>
          </a:stretch>
        </p:blipFill>
        <p:spPr>
          <a:xfrm>
            <a:off x="1281838" y="1803737"/>
            <a:ext cx="6580322" cy="41958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Shape 315"/>
        <p:cNvGrpSpPr/>
        <p:nvPr/>
      </p:nvGrpSpPr>
      <p:grpSpPr>
        <a:xfrm>
          <a:off x="0" y="0"/>
          <a:ext cx="0" cy="0"/>
          <a:chOff x="0" y="0"/>
          <a:chExt cx="0" cy="0"/>
        </a:xfrm>
      </p:grpSpPr>
      <p:sp>
        <p:nvSpPr>
          <p:cNvPr id="316" name="Shape 316"/>
          <p:cNvSpPr txBox="1">
            <a:spLocks noGrp="1"/>
          </p:cNvSpPr>
          <p:nvPr>
            <p:ph type="title"/>
          </p:nvPr>
        </p:nvSpPr>
        <p:spPr>
          <a:xfrm>
            <a:off x="779475" y="678550"/>
            <a:ext cx="7583400" cy="747000"/>
          </a:xfrm>
          <a:prstGeom prst="rect">
            <a:avLst/>
          </a:prstGeom>
          <a:noFill/>
          <a:ln>
            <a:noFill/>
          </a:ln>
        </p:spPr>
        <p:txBody>
          <a:bodyPr spcFirstLastPara="1" wrap="square" lIns="91425" tIns="45700" rIns="91425" bIns="45700" anchor="b" anchorCtr="0">
            <a:noAutofit/>
          </a:bodyPr>
          <a:lstStyle/>
          <a:p>
            <a:pPr marL="0" marR="0" lvl="0" indent="0" algn="l" rtl="0">
              <a:spcBef>
                <a:spcPts val="0"/>
              </a:spcBef>
              <a:spcAft>
                <a:spcPts val="0"/>
              </a:spcAft>
              <a:buNone/>
            </a:pPr>
            <a:r>
              <a:rPr lang="en-US" sz="3800" b="0" i="0" u="none" strike="noStrike" cap="none">
                <a:solidFill>
                  <a:srgbClr val="001D4D"/>
                </a:solidFill>
                <a:latin typeface="Trebuchet MS"/>
                <a:ea typeface="Trebuchet MS"/>
                <a:cs typeface="Trebuchet MS"/>
                <a:sym typeface="Trebuchet MS"/>
              </a:rPr>
              <a:t>User Stor</a:t>
            </a:r>
            <a:r>
              <a:rPr lang="en-US"/>
              <a:t>y #675</a:t>
            </a:r>
            <a:endParaRPr sz="2400" b="0" i="0" u="none" strike="noStrike" cap="none">
              <a:solidFill>
                <a:srgbClr val="001D4D"/>
              </a:solidFill>
              <a:latin typeface="Trebuchet MS"/>
              <a:ea typeface="Trebuchet MS"/>
              <a:cs typeface="Trebuchet MS"/>
              <a:sym typeface="Trebuchet MS"/>
            </a:endParaRPr>
          </a:p>
        </p:txBody>
      </p:sp>
      <p:pic>
        <p:nvPicPr>
          <p:cNvPr id="317" name="Shape 317"/>
          <p:cNvPicPr preferRelativeResize="0"/>
          <p:nvPr/>
        </p:nvPicPr>
        <p:blipFill>
          <a:blip r:embed="rId3">
            <a:alphaModFix/>
          </a:blip>
          <a:stretch>
            <a:fillRect/>
          </a:stretch>
        </p:blipFill>
        <p:spPr>
          <a:xfrm>
            <a:off x="215750" y="6030663"/>
            <a:ext cx="3381375" cy="600075"/>
          </a:xfrm>
          <a:prstGeom prst="rect">
            <a:avLst/>
          </a:prstGeom>
          <a:noFill/>
          <a:ln>
            <a:noFill/>
          </a:ln>
        </p:spPr>
      </p:pic>
      <p:sp>
        <p:nvSpPr>
          <p:cNvPr id="318" name="Shape 318"/>
          <p:cNvSpPr txBox="1">
            <a:spLocks noGrp="1"/>
          </p:cNvSpPr>
          <p:nvPr>
            <p:ph type="title"/>
          </p:nvPr>
        </p:nvSpPr>
        <p:spPr>
          <a:xfrm>
            <a:off x="780300" y="1253650"/>
            <a:ext cx="7583400" cy="519000"/>
          </a:xfrm>
          <a:prstGeom prst="rect">
            <a:avLst/>
          </a:prstGeom>
          <a:noFill/>
          <a:ln>
            <a:noFill/>
          </a:ln>
        </p:spPr>
        <p:txBody>
          <a:bodyPr spcFirstLastPara="1" wrap="square" lIns="91425" tIns="45700" rIns="91425" bIns="45700" anchor="b" anchorCtr="0">
            <a:noAutofit/>
          </a:bodyPr>
          <a:lstStyle/>
          <a:p>
            <a:pPr marL="0" lvl="0" indent="0" rtl="0">
              <a:spcBef>
                <a:spcPts val="1000"/>
              </a:spcBef>
              <a:spcAft>
                <a:spcPts val="0"/>
              </a:spcAft>
              <a:buSzPts val="1100"/>
              <a:buNone/>
            </a:pPr>
            <a:r>
              <a:rPr lang="en-US" sz="2200"/>
              <a:t>Create Previous Winners Page</a:t>
            </a:r>
            <a:endParaRPr sz="2400" b="0" i="0" u="none" strike="noStrike" cap="none">
              <a:solidFill>
                <a:srgbClr val="001D4D"/>
              </a:solidFill>
              <a:latin typeface="Trebuchet MS"/>
              <a:ea typeface="Trebuchet MS"/>
              <a:cs typeface="Trebuchet MS"/>
              <a:sym typeface="Trebuchet MS"/>
            </a:endParaRPr>
          </a:p>
        </p:txBody>
      </p:sp>
      <p:sp>
        <p:nvSpPr>
          <p:cNvPr id="319" name="Shape 319"/>
          <p:cNvSpPr txBox="1">
            <a:spLocks noGrp="1"/>
          </p:cNvSpPr>
          <p:nvPr>
            <p:ph type="body" idx="1"/>
          </p:nvPr>
        </p:nvSpPr>
        <p:spPr>
          <a:xfrm>
            <a:off x="779475" y="1949250"/>
            <a:ext cx="5707500" cy="4297200"/>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None/>
            </a:pPr>
            <a:r>
              <a:rPr lang="en-US" sz="1600" b="1"/>
              <a:t>Description</a:t>
            </a:r>
            <a:r>
              <a:rPr lang="en-US" sz="1600"/>
              <a:t>:</a:t>
            </a:r>
            <a:endParaRPr sz="1600"/>
          </a:p>
          <a:p>
            <a:pPr marL="0" marR="0" lvl="0" indent="0" algn="l" rtl="0">
              <a:spcBef>
                <a:spcPts val="0"/>
              </a:spcBef>
              <a:spcAft>
                <a:spcPts val="0"/>
              </a:spcAft>
              <a:buNone/>
            </a:pPr>
            <a:r>
              <a:rPr lang="en-US" sz="1600"/>
              <a:t>As a user, I want a Previous Winners page that reflects all the content in the website, so that I can use this information as motivation to join a Key Challenge.</a:t>
            </a:r>
            <a:endParaRPr sz="1600"/>
          </a:p>
          <a:p>
            <a:pPr marL="0" marR="0" lvl="0" indent="0" algn="l" rtl="0">
              <a:spcBef>
                <a:spcPts val="2000"/>
              </a:spcBef>
              <a:spcAft>
                <a:spcPts val="0"/>
              </a:spcAft>
              <a:buNone/>
            </a:pPr>
            <a:r>
              <a:rPr lang="en-US" sz="1600" b="1"/>
              <a:t>Acceptance Criteria:</a:t>
            </a:r>
            <a:endParaRPr sz="1600" b="1"/>
          </a:p>
          <a:p>
            <a:pPr marL="457200" marR="0" lvl="0" indent="-330200" algn="l" rtl="0">
              <a:spcBef>
                <a:spcPts val="2000"/>
              </a:spcBef>
              <a:spcAft>
                <a:spcPts val="0"/>
              </a:spcAft>
              <a:buSzPts val="1600"/>
              <a:buAutoNum type="arabicPeriod"/>
            </a:pPr>
            <a:r>
              <a:rPr lang="en-US" sz="1600"/>
              <a:t>http://www.keyscience.org/projects/key-challenge/2015-2016-key-challenge-winners/</a:t>
            </a:r>
            <a:endParaRPr sz="1600"/>
          </a:p>
          <a:p>
            <a:pPr marL="457200" marR="0" lvl="0" indent="-330200" algn="l" rtl="0">
              <a:spcBef>
                <a:spcPts val="0"/>
              </a:spcBef>
              <a:spcAft>
                <a:spcPts val="0"/>
              </a:spcAft>
              <a:buSzPts val="1600"/>
              <a:buAutoNum type="arabicPeriod"/>
            </a:pPr>
            <a:r>
              <a:rPr lang="en-US" sz="1600"/>
              <a:t>The CSP, KBCF, and Fairchild logos should be displayed at the bottom of the page, like the website since this is a legal matter for the Foundation.</a:t>
            </a:r>
            <a:endParaRPr sz="1600"/>
          </a:p>
          <a:p>
            <a:pPr marL="457200" marR="0" lvl="0" indent="-330200" algn="l" rtl="0">
              <a:spcBef>
                <a:spcPts val="0"/>
              </a:spcBef>
              <a:spcAft>
                <a:spcPts val="0"/>
              </a:spcAft>
              <a:buSzPts val="1600"/>
              <a:buAutoNum type="arabicPeriod"/>
            </a:pPr>
            <a:r>
              <a:rPr lang="en-US" sz="1600"/>
              <a:t>Content should be shown stacked vertically with expand/hide toggle button to the left of the name because horizontally tabbed content does not translate well to mobile devices.</a:t>
            </a:r>
            <a:endParaRPr sz="1600"/>
          </a:p>
        </p:txBody>
      </p:sp>
      <p:pic>
        <p:nvPicPr>
          <p:cNvPr id="320" name="Shape 320"/>
          <p:cNvPicPr preferRelativeResize="0"/>
          <p:nvPr/>
        </p:nvPicPr>
        <p:blipFill>
          <a:blip r:embed="rId4">
            <a:alphaModFix/>
          </a:blip>
          <a:stretch>
            <a:fillRect/>
          </a:stretch>
        </p:blipFill>
        <p:spPr>
          <a:xfrm>
            <a:off x="6550250" y="1716325"/>
            <a:ext cx="2095325" cy="41340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Shape 325"/>
        <p:cNvGrpSpPr/>
        <p:nvPr/>
      </p:nvGrpSpPr>
      <p:grpSpPr>
        <a:xfrm>
          <a:off x="0" y="0"/>
          <a:ext cx="0" cy="0"/>
          <a:chOff x="0" y="0"/>
          <a:chExt cx="0" cy="0"/>
        </a:xfrm>
      </p:grpSpPr>
      <p:sp>
        <p:nvSpPr>
          <p:cNvPr id="326" name="Shape 326"/>
          <p:cNvSpPr txBox="1">
            <a:spLocks noGrp="1"/>
          </p:cNvSpPr>
          <p:nvPr>
            <p:ph type="title"/>
          </p:nvPr>
        </p:nvSpPr>
        <p:spPr>
          <a:xfrm>
            <a:off x="779475" y="678550"/>
            <a:ext cx="7583400" cy="747000"/>
          </a:xfrm>
          <a:prstGeom prst="rect">
            <a:avLst/>
          </a:prstGeom>
          <a:noFill/>
          <a:ln>
            <a:noFill/>
          </a:ln>
        </p:spPr>
        <p:txBody>
          <a:bodyPr spcFirstLastPara="1" wrap="square" lIns="91425" tIns="45700" rIns="91425" bIns="45700" anchor="b" anchorCtr="0">
            <a:noAutofit/>
          </a:bodyPr>
          <a:lstStyle/>
          <a:p>
            <a:pPr marL="0" marR="0" lvl="0" indent="0" algn="l" rtl="0">
              <a:spcBef>
                <a:spcPts val="0"/>
              </a:spcBef>
              <a:spcAft>
                <a:spcPts val="0"/>
              </a:spcAft>
              <a:buNone/>
            </a:pPr>
            <a:r>
              <a:rPr lang="en-US" sz="3800" b="0" i="0" u="none" strike="noStrike" cap="none">
                <a:solidFill>
                  <a:srgbClr val="001D4D"/>
                </a:solidFill>
                <a:latin typeface="Trebuchet MS"/>
                <a:ea typeface="Trebuchet MS"/>
                <a:cs typeface="Trebuchet MS"/>
                <a:sym typeface="Trebuchet MS"/>
              </a:rPr>
              <a:t>User Stor</a:t>
            </a:r>
            <a:r>
              <a:rPr lang="en-US"/>
              <a:t>y #679</a:t>
            </a:r>
            <a:endParaRPr sz="2400" b="0" i="0" u="none" strike="noStrike" cap="none">
              <a:solidFill>
                <a:srgbClr val="001D4D"/>
              </a:solidFill>
              <a:latin typeface="Trebuchet MS"/>
              <a:ea typeface="Trebuchet MS"/>
              <a:cs typeface="Trebuchet MS"/>
              <a:sym typeface="Trebuchet MS"/>
            </a:endParaRPr>
          </a:p>
        </p:txBody>
      </p:sp>
      <p:pic>
        <p:nvPicPr>
          <p:cNvPr id="327" name="Shape 327"/>
          <p:cNvPicPr preferRelativeResize="0"/>
          <p:nvPr/>
        </p:nvPicPr>
        <p:blipFill>
          <a:blip r:embed="rId3">
            <a:alphaModFix/>
          </a:blip>
          <a:stretch>
            <a:fillRect/>
          </a:stretch>
        </p:blipFill>
        <p:spPr>
          <a:xfrm>
            <a:off x="215750" y="6030663"/>
            <a:ext cx="3381375" cy="600075"/>
          </a:xfrm>
          <a:prstGeom prst="rect">
            <a:avLst/>
          </a:prstGeom>
          <a:noFill/>
          <a:ln>
            <a:noFill/>
          </a:ln>
        </p:spPr>
      </p:pic>
      <p:sp>
        <p:nvSpPr>
          <p:cNvPr id="328" name="Shape 328"/>
          <p:cNvSpPr txBox="1">
            <a:spLocks noGrp="1"/>
          </p:cNvSpPr>
          <p:nvPr>
            <p:ph type="title"/>
          </p:nvPr>
        </p:nvSpPr>
        <p:spPr>
          <a:xfrm>
            <a:off x="780300" y="1253650"/>
            <a:ext cx="7583400" cy="519000"/>
          </a:xfrm>
          <a:prstGeom prst="rect">
            <a:avLst/>
          </a:prstGeom>
          <a:noFill/>
          <a:ln>
            <a:noFill/>
          </a:ln>
        </p:spPr>
        <p:txBody>
          <a:bodyPr spcFirstLastPara="1" wrap="square" lIns="91425" tIns="45700" rIns="91425" bIns="45700" anchor="b" anchorCtr="0">
            <a:noAutofit/>
          </a:bodyPr>
          <a:lstStyle/>
          <a:p>
            <a:pPr marL="0" lvl="0" indent="0" rtl="0">
              <a:spcBef>
                <a:spcPts val="1000"/>
              </a:spcBef>
              <a:spcAft>
                <a:spcPts val="0"/>
              </a:spcAft>
              <a:buSzPts val="1100"/>
              <a:buNone/>
            </a:pPr>
            <a:r>
              <a:rPr lang="en-US" sz="2200"/>
              <a:t>Create Lecture Series Page</a:t>
            </a:r>
            <a:endParaRPr sz="2400" b="0" i="0" u="none" strike="noStrike" cap="none">
              <a:solidFill>
                <a:srgbClr val="001D4D"/>
              </a:solidFill>
              <a:latin typeface="Trebuchet MS"/>
              <a:ea typeface="Trebuchet MS"/>
              <a:cs typeface="Trebuchet MS"/>
              <a:sym typeface="Trebuchet MS"/>
            </a:endParaRPr>
          </a:p>
        </p:txBody>
      </p:sp>
      <p:sp>
        <p:nvSpPr>
          <p:cNvPr id="329" name="Shape 329"/>
          <p:cNvSpPr txBox="1">
            <a:spLocks noGrp="1"/>
          </p:cNvSpPr>
          <p:nvPr>
            <p:ph type="body" idx="1"/>
          </p:nvPr>
        </p:nvSpPr>
        <p:spPr>
          <a:xfrm>
            <a:off x="779475" y="1949250"/>
            <a:ext cx="5707500" cy="4297200"/>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None/>
            </a:pPr>
            <a:r>
              <a:rPr lang="en-US" sz="1600" b="1"/>
              <a:t>Description</a:t>
            </a:r>
            <a:r>
              <a:rPr lang="en-US" sz="1600"/>
              <a:t>:</a:t>
            </a:r>
            <a:endParaRPr sz="1600"/>
          </a:p>
          <a:p>
            <a:pPr marL="0" marR="0" lvl="0" indent="0" algn="l" rtl="0">
              <a:spcBef>
                <a:spcPts val="0"/>
              </a:spcBef>
              <a:spcAft>
                <a:spcPts val="0"/>
              </a:spcAft>
              <a:buNone/>
            </a:pPr>
            <a:r>
              <a:rPr lang="en-US" sz="1600"/>
              <a:t>As a user , I want a Lecture Series page that is populated with the content currently found on the website, so that I can have a way to see the lecture series through the application.</a:t>
            </a:r>
            <a:endParaRPr sz="1600"/>
          </a:p>
          <a:p>
            <a:pPr marL="0" marR="0" lvl="0" indent="0" algn="l" rtl="0">
              <a:spcBef>
                <a:spcPts val="2000"/>
              </a:spcBef>
              <a:spcAft>
                <a:spcPts val="0"/>
              </a:spcAft>
              <a:buNone/>
            </a:pPr>
            <a:r>
              <a:rPr lang="en-US" sz="1600" b="1"/>
              <a:t>Acceptance Criteria:</a:t>
            </a:r>
            <a:endParaRPr sz="1600" b="1"/>
          </a:p>
          <a:p>
            <a:pPr marL="457200" marR="0" lvl="0" indent="-330200" algn="l" rtl="0">
              <a:spcBef>
                <a:spcPts val="2000"/>
              </a:spcBef>
              <a:spcAft>
                <a:spcPts val="0"/>
              </a:spcAft>
              <a:buSzPts val="1600"/>
              <a:buAutoNum type="arabicPeriod"/>
            </a:pPr>
            <a:r>
              <a:rPr lang="en-US" sz="1600"/>
              <a:t>http://www.keyscience.org/projects/key-biscayne-reef-restoration/</a:t>
            </a:r>
            <a:endParaRPr sz="1600"/>
          </a:p>
          <a:p>
            <a:pPr marL="457200" marR="0" lvl="0" indent="-330200" algn="l" rtl="0">
              <a:spcBef>
                <a:spcPts val="0"/>
              </a:spcBef>
              <a:spcAft>
                <a:spcPts val="0"/>
              </a:spcAft>
              <a:buSzPts val="1600"/>
              <a:buAutoNum type="arabicPeriod"/>
            </a:pPr>
            <a:r>
              <a:rPr lang="en-US" sz="1600"/>
              <a:t>Don't have any of the links back to the Learn section included in the lecture item description.</a:t>
            </a:r>
            <a:endParaRPr sz="1600"/>
          </a:p>
          <a:p>
            <a:pPr marL="457200" marR="0" lvl="0" indent="-330200" algn="l" rtl="0">
              <a:spcBef>
                <a:spcPts val="0"/>
              </a:spcBef>
              <a:spcAft>
                <a:spcPts val="0"/>
              </a:spcAft>
              <a:buSzPts val="1600"/>
              <a:buAutoNum type="arabicPeriod"/>
            </a:pPr>
            <a:r>
              <a:rPr lang="en-US" sz="1600"/>
              <a:t>Should be able to see the Lecture Series page presented in a single column layout</a:t>
            </a:r>
            <a:endParaRPr sz="1600"/>
          </a:p>
          <a:p>
            <a:pPr marL="457200" marR="0" lvl="0" indent="-330200" algn="l" rtl="0">
              <a:spcBef>
                <a:spcPts val="0"/>
              </a:spcBef>
              <a:spcAft>
                <a:spcPts val="0"/>
              </a:spcAft>
              <a:buSzPts val="1600"/>
              <a:buAutoNum type="arabicPeriod"/>
            </a:pPr>
            <a:r>
              <a:rPr lang="en-US" sz="1600"/>
              <a:t>Should not have the Lecture Series Events feed on the Lecture Series page</a:t>
            </a:r>
            <a:endParaRPr sz="1600"/>
          </a:p>
        </p:txBody>
      </p:sp>
      <p:pic>
        <p:nvPicPr>
          <p:cNvPr id="330" name="Shape 330"/>
          <p:cNvPicPr preferRelativeResize="0"/>
          <p:nvPr/>
        </p:nvPicPr>
        <p:blipFill>
          <a:blip r:embed="rId4">
            <a:alphaModFix/>
          </a:blip>
          <a:stretch>
            <a:fillRect/>
          </a:stretch>
        </p:blipFill>
        <p:spPr>
          <a:xfrm>
            <a:off x="6486975" y="1716325"/>
            <a:ext cx="2197200" cy="41641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Shape 157"/>
        <p:cNvGrpSpPr/>
        <p:nvPr/>
      </p:nvGrpSpPr>
      <p:grpSpPr>
        <a:xfrm>
          <a:off x="0" y="0"/>
          <a:ext cx="0" cy="0"/>
          <a:chOff x="0" y="0"/>
          <a:chExt cx="0" cy="0"/>
        </a:xfrm>
      </p:grpSpPr>
      <p:sp>
        <p:nvSpPr>
          <p:cNvPr id="158" name="Shape 158"/>
          <p:cNvSpPr txBox="1">
            <a:spLocks noGrp="1"/>
          </p:cNvSpPr>
          <p:nvPr>
            <p:ph type="title"/>
          </p:nvPr>
        </p:nvSpPr>
        <p:spPr>
          <a:xfrm>
            <a:off x="779463" y="381000"/>
            <a:ext cx="7583400" cy="1044600"/>
          </a:xfrm>
          <a:prstGeom prst="rect">
            <a:avLst/>
          </a:prstGeom>
          <a:noFill/>
          <a:ln>
            <a:noFill/>
          </a:ln>
        </p:spPr>
        <p:txBody>
          <a:bodyPr spcFirstLastPara="1" wrap="square" lIns="91425" tIns="45700" rIns="91425" bIns="45700" anchor="b" anchorCtr="0">
            <a:noAutofit/>
          </a:bodyPr>
          <a:lstStyle/>
          <a:p>
            <a:pPr marL="0" marR="0" lvl="0" indent="0" algn="l" rtl="0">
              <a:spcBef>
                <a:spcPts val="0"/>
              </a:spcBef>
              <a:spcAft>
                <a:spcPts val="0"/>
              </a:spcAft>
              <a:buNone/>
            </a:pPr>
            <a:r>
              <a:rPr lang="en-US" sz="3800" b="0" i="0" u="none" strike="noStrike" cap="none" dirty="0">
                <a:solidFill>
                  <a:srgbClr val="001D4D"/>
                </a:solidFill>
                <a:latin typeface="Trebuchet MS"/>
                <a:ea typeface="Trebuchet MS"/>
                <a:cs typeface="Trebuchet MS"/>
                <a:sym typeface="Trebuchet MS"/>
              </a:rPr>
              <a:t>Pro</a:t>
            </a:r>
            <a:r>
              <a:rPr lang="en-US" dirty="0"/>
              <a:t>ject</a:t>
            </a:r>
            <a:r>
              <a:rPr lang="en-US" sz="3800" b="0" i="0" u="none" strike="noStrike" cap="none" dirty="0">
                <a:solidFill>
                  <a:srgbClr val="001D4D"/>
                </a:solidFill>
                <a:latin typeface="Trebuchet MS"/>
                <a:ea typeface="Trebuchet MS"/>
                <a:cs typeface="Trebuchet MS"/>
                <a:sym typeface="Trebuchet MS"/>
              </a:rPr>
              <a:t> Overview</a:t>
            </a:r>
            <a:endParaRPr sz="3800" b="0" i="0" u="none" strike="noStrike" cap="none" dirty="0">
              <a:solidFill>
                <a:srgbClr val="001D4D"/>
              </a:solidFill>
              <a:latin typeface="Trebuchet MS"/>
              <a:ea typeface="Trebuchet MS"/>
              <a:cs typeface="Trebuchet MS"/>
              <a:sym typeface="Trebuchet MS"/>
            </a:endParaRPr>
          </a:p>
        </p:txBody>
      </p:sp>
      <p:sp>
        <p:nvSpPr>
          <p:cNvPr id="159" name="Shape 159"/>
          <p:cNvSpPr txBox="1">
            <a:spLocks noGrp="1"/>
          </p:cNvSpPr>
          <p:nvPr>
            <p:ph type="body" idx="1"/>
          </p:nvPr>
        </p:nvSpPr>
        <p:spPr>
          <a:xfrm>
            <a:off x="532575" y="1933965"/>
            <a:ext cx="4755063" cy="2223138"/>
          </a:xfrm>
          <a:prstGeom prst="rect">
            <a:avLst/>
          </a:prstGeom>
          <a:noFill/>
          <a:ln>
            <a:noFill/>
          </a:ln>
        </p:spPr>
        <p:txBody>
          <a:bodyPr spcFirstLastPara="1" wrap="square" lIns="91425" tIns="45700" rIns="91425" bIns="45700" anchor="t" anchorCtr="0">
            <a:noAutofit/>
          </a:bodyPr>
          <a:lstStyle/>
          <a:p>
            <a:pPr marL="0" indent="0">
              <a:spcBef>
                <a:spcPts val="0"/>
              </a:spcBef>
              <a:buNone/>
            </a:pPr>
            <a:r>
              <a:rPr lang="en-US" sz="1800" dirty="0"/>
              <a:t>The Key Biscayne Citizen Scientist Project (CSP) mission is to have citizen and professional scientists monitor and protect resources and to share information on the most critical natural resources of Key Biscayne and Virginia Key</a:t>
            </a:r>
            <a:r>
              <a:rPr lang="en-US" sz="1600" dirty="0"/>
              <a:t>.</a:t>
            </a:r>
          </a:p>
          <a:p>
            <a:pPr marL="0" indent="0">
              <a:spcBef>
                <a:spcPts val="0"/>
              </a:spcBef>
              <a:buNone/>
            </a:pPr>
            <a:endParaRPr lang="en-US" dirty="0"/>
          </a:p>
          <a:p>
            <a:pPr marL="0" marR="0" lvl="0" indent="0" algn="l" rtl="0">
              <a:lnSpc>
                <a:spcPct val="100000"/>
              </a:lnSpc>
              <a:spcBef>
                <a:spcPts val="0"/>
              </a:spcBef>
              <a:spcAft>
                <a:spcPts val="0"/>
              </a:spcAft>
              <a:buNone/>
            </a:pPr>
            <a:endParaRPr dirty="0"/>
          </a:p>
        </p:txBody>
      </p:sp>
      <p:pic>
        <p:nvPicPr>
          <p:cNvPr id="160" name="Shape 160"/>
          <p:cNvPicPr preferRelativeResize="0"/>
          <p:nvPr/>
        </p:nvPicPr>
        <p:blipFill>
          <a:blip r:embed="rId3">
            <a:alphaModFix/>
          </a:blip>
          <a:stretch>
            <a:fillRect/>
          </a:stretch>
        </p:blipFill>
        <p:spPr>
          <a:xfrm>
            <a:off x="215750" y="6030663"/>
            <a:ext cx="3381375" cy="600075"/>
          </a:xfrm>
          <a:prstGeom prst="rect">
            <a:avLst/>
          </a:prstGeom>
          <a:noFill/>
          <a:ln>
            <a:noFill/>
          </a:ln>
        </p:spPr>
      </p:pic>
      <p:pic>
        <p:nvPicPr>
          <p:cNvPr id="1026" name="Picture 2" descr="https://lh6.googleusercontent.com/c21hXe68s5An8ivXB9U7me3yEFyNwj097V9xKny2lGEwdPNFnP4v_kAVnk5ZBncYp6lPMek4a7NsdGseQfwbVsZLvZeigO1r_vSZbmPtLptOOQsNMclzdZhIrcEBGG7uszmH-N2b2n-1DKErBQ">
            <a:extLst>
              <a:ext uri="{FF2B5EF4-FFF2-40B4-BE49-F238E27FC236}">
                <a16:creationId xmlns:a16="http://schemas.microsoft.com/office/drawing/2014/main" id="{892F90FD-BDE6-4D47-9943-5EF22CE87AC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34526" y="915423"/>
            <a:ext cx="3050639" cy="3178905"/>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a:extLst/>
        </p:spPr>
      </p:pic>
      <p:sp>
        <p:nvSpPr>
          <p:cNvPr id="6" name="Shape 159">
            <a:extLst>
              <a:ext uri="{FF2B5EF4-FFF2-40B4-BE49-F238E27FC236}">
                <a16:creationId xmlns:a16="http://schemas.microsoft.com/office/drawing/2014/main" id="{4DE6AF58-42FB-5C43-A5F5-53B9BC94F7BA}"/>
              </a:ext>
            </a:extLst>
          </p:cNvPr>
          <p:cNvSpPr txBox="1">
            <a:spLocks/>
          </p:cNvSpPr>
          <p:nvPr/>
        </p:nvSpPr>
        <p:spPr>
          <a:xfrm>
            <a:off x="436695" y="4412731"/>
            <a:ext cx="8148470" cy="1533452"/>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68300" algn="l" rtl="0">
              <a:lnSpc>
                <a:spcPct val="100000"/>
              </a:lnSpc>
              <a:spcBef>
                <a:spcPts val="2000"/>
              </a:spcBef>
              <a:spcAft>
                <a:spcPts val="0"/>
              </a:spcAft>
              <a:buClr>
                <a:srgbClr val="001D4D"/>
              </a:buClr>
              <a:buSzPts val="2200"/>
              <a:buFont typeface="Noto Sans Symbols"/>
              <a:buChar char="●"/>
              <a:defRPr sz="2200" b="0" i="0" u="none" strike="noStrike" cap="none">
                <a:solidFill>
                  <a:srgbClr val="001D4D"/>
                </a:solidFill>
                <a:latin typeface="Trebuchet MS"/>
                <a:ea typeface="Trebuchet MS"/>
                <a:cs typeface="Trebuchet MS"/>
                <a:sym typeface="Trebuchet MS"/>
              </a:defRPr>
            </a:lvl1pPr>
            <a:lvl2pPr marL="914400" marR="0" lvl="1" indent="-355600" algn="l" rtl="0">
              <a:lnSpc>
                <a:spcPct val="100000"/>
              </a:lnSpc>
              <a:spcBef>
                <a:spcPts val="600"/>
              </a:spcBef>
              <a:spcAft>
                <a:spcPts val="0"/>
              </a:spcAft>
              <a:buClr>
                <a:srgbClr val="001D4D"/>
              </a:buClr>
              <a:buSzPts val="2000"/>
              <a:buFont typeface="Noto Sans Symbols"/>
              <a:buChar char="●"/>
              <a:defRPr sz="2000" b="0" i="0" u="none" strike="noStrike" cap="none">
                <a:solidFill>
                  <a:srgbClr val="001D4D"/>
                </a:solidFill>
                <a:latin typeface="Trebuchet MS"/>
                <a:ea typeface="Trebuchet MS"/>
                <a:cs typeface="Trebuchet MS"/>
                <a:sym typeface="Trebuchet MS"/>
              </a:defRPr>
            </a:lvl2pPr>
            <a:lvl3pPr marL="1371600" marR="0" lvl="2" indent="-342900" algn="l" rtl="0">
              <a:lnSpc>
                <a:spcPct val="100000"/>
              </a:lnSpc>
              <a:spcBef>
                <a:spcPts val="600"/>
              </a:spcBef>
              <a:spcAft>
                <a:spcPts val="0"/>
              </a:spcAft>
              <a:buClr>
                <a:srgbClr val="001D4D"/>
              </a:buClr>
              <a:buSzPts val="1800"/>
              <a:buFont typeface="Noto Sans Symbols"/>
              <a:buChar char="●"/>
              <a:defRPr sz="1800" b="0" i="0" u="none" strike="noStrike" cap="none">
                <a:solidFill>
                  <a:srgbClr val="001D4D"/>
                </a:solidFill>
                <a:latin typeface="Trebuchet MS"/>
                <a:ea typeface="Trebuchet MS"/>
                <a:cs typeface="Trebuchet MS"/>
                <a:sym typeface="Trebuchet MS"/>
              </a:defRPr>
            </a:lvl3pPr>
            <a:lvl4pPr marL="1828800" marR="0" lvl="3" indent="-342900" algn="l" rtl="0">
              <a:lnSpc>
                <a:spcPct val="100000"/>
              </a:lnSpc>
              <a:spcBef>
                <a:spcPts val="600"/>
              </a:spcBef>
              <a:spcAft>
                <a:spcPts val="0"/>
              </a:spcAft>
              <a:buClr>
                <a:srgbClr val="001D4D"/>
              </a:buClr>
              <a:buSzPts val="1800"/>
              <a:buFont typeface="Noto Sans Symbols"/>
              <a:buChar char="●"/>
              <a:defRPr sz="1800" b="0" i="0" u="none" strike="noStrike" cap="none">
                <a:solidFill>
                  <a:srgbClr val="001D4D"/>
                </a:solidFill>
                <a:latin typeface="Trebuchet MS"/>
                <a:ea typeface="Trebuchet MS"/>
                <a:cs typeface="Trebuchet MS"/>
                <a:sym typeface="Trebuchet MS"/>
              </a:defRPr>
            </a:lvl4pPr>
            <a:lvl5pPr marL="2286000" marR="0" lvl="4" indent="-342900" algn="l" rtl="0">
              <a:lnSpc>
                <a:spcPct val="100000"/>
              </a:lnSpc>
              <a:spcBef>
                <a:spcPts val="600"/>
              </a:spcBef>
              <a:spcAft>
                <a:spcPts val="0"/>
              </a:spcAft>
              <a:buClr>
                <a:srgbClr val="001D4D"/>
              </a:buClr>
              <a:buSzPts val="1800"/>
              <a:buFont typeface="Noto Sans Symbols"/>
              <a:buChar char="●"/>
              <a:defRPr sz="1800" b="0" i="0" u="none" strike="noStrike" cap="none">
                <a:solidFill>
                  <a:srgbClr val="001D4D"/>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Trebuchet MS"/>
                <a:ea typeface="Trebuchet MS"/>
                <a:cs typeface="Trebuchet MS"/>
                <a:sym typeface="Trebuchet MS"/>
              </a:defRPr>
            </a:lvl9pPr>
          </a:lstStyle>
          <a:p>
            <a:pPr marL="0" indent="0">
              <a:spcBef>
                <a:spcPts val="0"/>
              </a:spcBef>
              <a:buFont typeface="Noto Sans Symbols"/>
              <a:buNone/>
            </a:pPr>
            <a:r>
              <a:rPr lang="en-US" sz="1800" dirty="0"/>
              <a:t>The KeyScience iOS mobile app. is a portal to the many components operating to realize the Key Biscayne Community Foundation mission, and will become the launch pad for CSP Lecture Series and CSP Field Activities programs.</a:t>
            </a:r>
            <a:br>
              <a:rPr lang="en-US" sz="1800" dirty="0"/>
            </a:br>
            <a:endParaRPr lang="en-US" sz="1800" dirty="0"/>
          </a:p>
          <a:p>
            <a:pPr marL="0" indent="0">
              <a:spcBef>
                <a:spcPts val="0"/>
              </a:spcBef>
              <a:buFont typeface="Noto Sans Symbols"/>
              <a:buNone/>
            </a:pPr>
            <a:endParaRPr 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Shape 335"/>
        <p:cNvGrpSpPr/>
        <p:nvPr/>
      </p:nvGrpSpPr>
      <p:grpSpPr>
        <a:xfrm>
          <a:off x="0" y="0"/>
          <a:ext cx="0" cy="0"/>
          <a:chOff x="0" y="0"/>
          <a:chExt cx="0" cy="0"/>
        </a:xfrm>
      </p:grpSpPr>
      <p:sp>
        <p:nvSpPr>
          <p:cNvPr id="336" name="Shape 336"/>
          <p:cNvSpPr txBox="1">
            <a:spLocks noGrp="1"/>
          </p:cNvSpPr>
          <p:nvPr>
            <p:ph type="title"/>
          </p:nvPr>
        </p:nvSpPr>
        <p:spPr>
          <a:xfrm>
            <a:off x="779475" y="678550"/>
            <a:ext cx="7583400" cy="747000"/>
          </a:xfrm>
          <a:prstGeom prst="rect">
            <a:avLst/>
          </a:prstGeom>
          <a:noFill/>
          <a:ln>
            <a:noFill/>
          </a:ln>
        </p:spPr>
        <p:txBody>
          <a:bodyPr spcFirstLastPara="1" wrap="square" lIns="91425" tIns="45700" rIns="91425" bIns="45700" anchor="b" anchorCtr="0">
            <a:noAutofit/>
          </a:bodyPr>
          <a:lstStyle/>
          <a:p>
            <a:pPr marL="0" marR="0" lvl="0" indent="0" algn="l" rtl="0">
              <a:spcBef>
                <a:spcPts val="0"/>
              </a:spcBef>
              <a:spcAft>
                <a:spcPts val="0"/>
              </a:spcAft>
              <a:buNone/>
            </a:pPr>
            <a:r>
              <a:rPr lang="en-US" sz="3800" b="0" i="0" u="none" strike="noStrike" cap="none">
                <a:solidFill>
                  <a:srgbClr val="001D4D"/>
                </a:solidFill>
                <a:latin typeface="Trebuchet MS"/>
                <a:ea typeface="Trebuchet MS"/>
                <a:cs typeface="Trebuchet MS"/>
                <a:sym typeface="Trebuchet MS"/>
              </a:rPr>
              <a:t>User Stor</a:t>
            </a:r>
            <a:r>
              <a:rPr lang="en-US"/>
              <a:t>y #680</a:t>
            </a:r>
            <a:endParaRPr sz="2400" b="0" i="0" u="none" strike="noStrike" cap="none">
              <a:solidFill>
                <a:srgbClr val="001D4D"/>
              </a:solidFill>
              <a:latin typeface="Trebuchet MS"/>
              <a:ea typeface="Trebuchet MS"/>
              <a:cs typeface="Trebuchet MS"/>
              <a:sym typeface="Trebuchet MS"/>
            </a:endParaRPr>
          </a:p>
        </p:txBody>
      </p:sp>
      <p:pic>
        <p:nvPicPr>
          <p:cNvPr id="337" name="Shape 337"/>
          <p:cNvPicPr preferRelativeResize="0"/>
          <p:nvPr/>
        </p:nvPicPr>
        <p:blipFill>
          <a:blip r:embed="rId3">
            <a:alphaModFix/>
          </a:blip>
          <a:stretch>
            <a:fillRect/>
          </a:stretch>
        </p:blipFill>
        <p:spPr>
          <a:xfrm>
            <a:off x="215750" y="6030663"/>
            <a:ext cx="3381375" cy="600075"/>
          </a:xfrm>
          <a:prstGeom prst="rect">
            <a:avLst/>
          </a:prstGeom>
          <a:noFill/>
          <a:ln>
            <a:noFill/>
          </a:ln>
        </p:spPr>
      </p:pic>
      <p:sp>
        <p:nvSpPr>
          <p:cNvPr id="338" name="Shape 338"/>
          <p:cNvSpPr txBox="1">
            <a:spLocks noGrp="1"/>
          </p:cNvSpPr>
          <p:nvPr>
            <p:ph type="title"/>
          </p:nvPr>
        </p:nvSpPr>
        <p:spPr>
          <a:xfrm>
            <a:off x="780300" y="1253650"/>
            <a:ext cx="7583400" cy="519000"/>
          </a:xfrm>
          <a:prstGeom prst="rect">
            <a:avLst/>
          </a:prstGeom>
          <a:noFill/>
          <a:ln>
            <a:noFill/>
          </a:ln>
        </p:spPr>
        <p:txBody>
          <a:bodyPr spcFirstLastPara="1" wrap="square" lIns="91425" tIns="45700" rIns="91425" bIns="45700" anchor="b" anchorCtr="0">
            <a:noAutofit/>
          </a:bodyPr>
          <a:lstStyle/>
          <a:p>
            <a:pPr marL="0" lvl="0" indent="0" rtl="0">
              <a:spcBef>
                <a:spcPts val="1000"/>
              </a:spcBef>
              <a:spcAft>
                <a:spcPts val="0"/>
              </a:spcAft>
              <a:buSzPts val="1100"/>
              <a:buNone/>
            </a:pPr>
            <a:r>
              <a:rPr lang="en-US" sz="2200"/>
              <a:t>Create Field Activities Page</a:t>
            </a:r>
            <a:endParaRPr sz="2400" b="0" i="0" u="none" strike="noStrike" cap="none">
              <a:solidFill>
                <a:srgbClr val="001D4D"/>
              </a:solidFill>
              <a:latin typeface="Trebuchet MS"/>
              <a:ea typeface="Trebuchet MS"/>
              <a:cs typeface="Trebuchet MS"/>
              <a:sym typeface="Trebuchet MS"/>
            </a:endParaRPr>
          </a:p>
        </p:txBody>
      </p:sp>
      <p:sp>
        <p:nvSpPr>
          <p:cNvPr id="339" name="Shape 339"/>
          <p:cNvSpPr txBox="1">
            <a:spLocks noGrp="1"/>
          </p:cNvSpPr>
          <p:nvPr>
            <p:ph type="body" idx="1"/>
          </p:nvPr>
        </p:nvSpPr>
        <p:spPr>
          <a:xfrm>
            <a:off x="779475" y="1949250"/>
            <a:ext cx="5707500" cy="4297200"/>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None/>
            </a:pPr>
            <a:r>
              <a:rPr lang="en-US" sz="1600" b="1"/>
              <a:t>Description</a:t>
            </a:r>
            <a:r>
              <a:rPr lang="en-US" sz="1600"/>
              <a:t>:</a:t>
            </a:r>
            <a:endParaRPr sz="1600"/>
          </a:p>
          <a:p>
            <a:pPr marL="0" marR="0" lvl="0" indent="0" algn="l" rtl="0">
              <a:spcBef>
                <a:spcPts val="0"/>
              </a:spcBef>
              <a:spcAft>
                <a:spcPts val="0"/>
              </a:spcAft>
              <a:buNone/>
            </a:pPr>
            <a:r>
              <a:rPr lang="en-US" sz="1600"/>
              <a:t>As a user, I want a Field Activities page that is populated with the content currently found on the website, so that I can find out about field activities hosted by The Foundation.</a:t>
            </a:r>
            <a:endParaRPr sz="1600"/>
          </a:p>
          <a:p>
            <a:pPr marL="0" marR="0" lvl="0" indent="0" algn="l" rtl="0">
              <a:spcBef>
                <a:spcPts val="2000"/>
              </a:spcBef>
              <a:spcAft>
                <a:spcPts val="0"/>
              </a:spcAft>
              <a:buNone/>
            </a:pPr>
            <a:r>
              <a:rPr lang="en-US" sz="1600" b="1"/>
              <a:t>Acceptance Criteria:</a:t>
            </a:r>
            <a:endParaRPr sz="1600" b="1"/>
          </a:p>
          <a:p>
            <a:pPr marL="457200" marR="0" lvl="0" indent="-330200" algn="l" rtl="0">
              <a:spcBef>
                <a:spcPts val="2000"/>
              </a:spcBef>
              <a:spcAft>
                <a:spcPts val="0"/>
              </a:spcAft>
              <a:buSzPts val="1600"/>
              <a:buAutoNum type="arabicPeriod"/>
            </a:pPr>
            <a:r>
              <a:rPr lang="en-US" sz="1600"/>
              <a:t>http://www.keyscience.org/projects/csp-field-activities/</a:t>
            </a:r>
            <a:endParaRPr sz="1600"/>
          </a:p>
          <a:p>
            <a:pPr marL="457200" marR="0" lvl="0" indent="-330200" algn="l" rtl="0">
              <a:spcBef>
                <a:spcPts val="0"/>
              </a:spcBef>
              <a:spcAft>
                <a:spcPts val="0"/>
              </a:spcAft>
              <a:buSzPts val="1600"/>
              <a:buAutoNum type="arabicPeriod"/>
            </a:pPr>
            <a:r>
              <a:rPr lang="en-US" sz="1600"/>
              <a:t>Should not have any of the links back to the Learn section included in the activity item description</a:t>
            </a:r>
            <a:endParaRPr sz="1600"/>
          </a:p>
          <a:p>
            <a:pPr marL="457200" marR="0" lvl="0" indent="-330200" algn="l" rtl="0">
              <a:spcBef>
                <a:spcPts val="0"/>
              </a:spcBef>
              <a:spcAft>
                <a:spcPts val="0"/>
              </a:spcAft>
              <a:buSzPts val="1600"/>
              <a:buAutoNum type="arabicPeriod"/>
            </a:pPr>
            <a:r>
              <a:rPr lang="en-US" sz="1600"/>
              <a:t>Should not show the Field Activity Events feed on the Field Activities page</a:t>
            </a:r>
            <a:endParaRPr sz="1600"/>
          </a:p>
          <a:p>
            <a:pPr marL="457200" marR="0" lvl="0" indent="-330200" algn="l" rtl="0">
              <a:spcBef>
                <a:spcPts val="0"/>
              </a:spcBef>
              <a:spcAft>
                <a:spcPts val="0"/>
              </a:spcAft>
              <a:buSzPts val="1600"/>
              <a:buAutoNum type="arabicPeriod"/>
            </a:pPr>
            <a:r>
              <a:rPr lang="en-US" sz="1600"/>
              <a:t>Should be able to see the Field Activities page presented in a single column layout.</a:t>
            </a:r>
            <a:endParaRPr sz="1600"/>
          </a:p>
        </p:txBody>
      </p:sp>
      <p:pic>
        <p:nvPicPr>
          <p:cNvPr id="340" name="Shape 340"/>
          <p:cNvPicPr preferRelativeResize="0"/>
          <p:nvPr/>
        </p:nvPicPr>
        <p:blipFill>
          <a:blip r:embed="rId4">
            <a:alphaModFix/>
          </a:blip>
          <a:stretch>
            <a:fillRect/>
          </a:stretch>
        </p:blipFill>
        <p:spPr>
          <a:xfrm>
            <a:off x="6554400" y="1741600"/>
            <a:ext cx="2095268" cy="4093724"/>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Shape 345"/>
        <p:cNvGrpSpPr/>
        <p:nvPr/>
      </p:nvGrpSpPr>
      <p:grpSpPr>
        <a:xfrm>
          <a:off x="0" y="0"/>
          <a:ext cx="0" cy="0"/>
          <a:chOff x="0" y="0"/>
          <a:chExt cx="0" cy="0"/>
        </a:xfrm>
      </p:grpSpPr>
      <p:sp>
        <p:nvSpPr>
          <p:cNvPr id="346" name="Shape 346"/>
          <p:cNvSpPr txBox="1">
            <a:spLocks noGrp="1"/>
          </p:cNvSpPr>
          <p:nvPr>
            <p:ph type="title"/>
          </p:nvPr>
        </p:nvSpPr>
        <p:spPr>
          <a:xfrm>
            <a:off x="779463" y="381000"/>
            <a:ext cx="7583400" cy="1044600"/>
          </a:xfrm>
          <a:prstGeom prst="rect">
            <a:avLst/>
          </a:prstGeom>
          <a:noFill/>
          <a:ln>
            <a:noFill/>
          </a:ln>
        </p:spPr>
        <p:txBody>
          <a:bodyPr spcFirstLastPara="1" wrap="square" lIns="91425" tIns="45700" rIns="91425" bIns="45700" anchor="b" anchorCtr="0">
            <a:noAutofit/>
          </a:bodyPr>
          <a:lstStyle/>
          <a:p>
            <a:pPr marL="0" marR="0" lvl="0" indent="0" algn="l" rtl="0">
              <a:spcBef>
                <a:spcPts val="0"/>
              </a:spcBef>
              <a:spcAft>
                <a:spcPts val="0"/>
              </a:spcAft>
              <a:buNone/>
            </a:pPr>
            <a:r>
              <a:rPr lang="en-US" sz="3800" b="0" i="0" u="none" strike="noStrike" cap="none">
                <a:solidFill>
                  <a:srgbClr val="001D4D"/>
                </a:solidFill>
                <a:latin typeface="Trebuchet MS"/>
                <a:ea typeface="Trebuchet MS"/>
                <a:cs typeface="Trebuchet MS"/>
                <a:sym typeface="Trebuchet MS"/>
              </a:rPr>
              <a:t>Test Suites and Test Cases</a:t>
            </a:r>
            <a:endParaRPr sz="3800" b="0" i="0" u="none" strike="noStrike" cap="none">
              <a:solidFill>
                <a:srgbClr val="001D4D"/>
              </a:solidFill>
              <a:latin typeface="Trebuchet MS"/>
              <a:ea typeface="Trebuchet MS"/>
              <a:cs typeface="Trebuchet MS"/>
              <a:sym typeface="Trebuchet MS"/>
            </a:endParaRPr>
          </a:p>
        </p:txBody>
      </p:sp>
      <p:pic>
        <p:nvPicPr>
          <p:cNvPr id="347" name="Shape 347"/>
          <p:cNvPicPr preferRelativeResize="0"/>
          <p:nvPr/>
        </p:nvPicPr>
        <p:blipFill>
          <a:blip r:embed="rId3">
            <a:alphaModFix/>
          </a:blip>
          <a:stretch>
            <a:fillRect/>
          </a:stretch>
        </p:blipFill>
        <p:spPr>
          <a:xfrm>
            <a:off x="215750" y="6030663"/>
            <a:ext cx="3381375" cy="600075"/>
          </a:xfrm>
          <a:prstGeom prst="rect">
            <a:avLst/>
          </a:prstGeom>
          <a:noFill/>
          <a:ln>
            <a:noFill/>
          </a:ln>
        </p:spPr>
      </p:pic>
      <p:pic>
        <p:nvPicPr>
          <p:cNvPr id="348" name="Shape 348"/>
          <p:cNvPicPr preferRelativeResize="0"/>
          <p:nvPr/>
        </p:nvPicPr>
        <p:blipFill>
          <a:blip r:embed="rId4">
            <a:alphaModFix/>
          </a:blip>
          <a:stretch>
            <a:fillRect/>
          </a:stretch>
        </p:blipFill>
        <p:spPr>
          <a:xfrm>
            <a:off x="1628025" y="1518525"/>
            <a:ext cx="5886275" cy="44192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Shape 353"/>
        <p:cNvGrpSpPr/>
        <p:nvPr/>
      </p:nvGrpSpPr>
      <p:grpSpPr>
        <a:xfrm>
          <a:off x="0" y="0"/>
          <a:ext cx="0" cy="0"/>
          <a:chOff x="0" y="0"/>
          <a:chExt cx="0" cy="0"/>
        </a:xfrm>
      </p:grpSpPr>
      <p:sp>
        <p:nvSpPr>
          <p:cNvPr id="354" name="Shape 354"/>
          <p:cNvSpPr txBox="1">
            <a:spLocks noGrp="1"/>
          </p:cNvSpPr>
          <p:nvPr>
            <p:ph type="title"/>
          </p:nvPr>
        </p:nvSpPr>
        <p:spPr>
          <a:xfrm>
            <a:off x="779463" y="381000"/>
            <a:ext cx="7583487" cy="1044575"/>
          </a:xfrm>
          <a:prstGeom prst="rect">
            <a:avLst/>
          </a:prstGeom>
          <a:noFill/>
          <a:ln>
            <a:noFill/>
          </a:ln>
        </p:spPr>
        <p:txBody>
          <a:bodyPr spcFirstLastPara="1" wrap="square" lIns="91425" tIns="45700" rIns="91425" bIns="45700" anchor="b" anchorCtr="0">
            <a:noAutofit/>
          </a:bodyPr>
          <a:lstStyle/>
          <a:p>
            <a:pPr marL="0" marR="0" lvl="0" indent="0" algn="l" rtl="0">
              <a:spcBef>
                <a:spcPts val="0"/>
              </a:spcBef>
              <a:spcAft>
                <a:spcPts val="0"/>
              </a:spcAft>
              <a:buNone/>
            </a:pPr>
            <a:r>
              <a:rPr lang="en-US" dirty="0"/>
              <a:t>Thank You!</a:t>
            </a:r>
            <a:endParaRPr sz="3800" b="0" i="0" u="none" strike="noStrike" cap="none" dirty="0">
              <a:solidFill>
                <a:srgbClr val="001D4D"/>
              </a:solidFill>
              <a:latin typeface="Trebuchet MS"/>
              <a:ea typeface="Trebuchet MS"/>
              <a:cs typeface="Trebuchet MS"/>
              <a:sym typeface="Trebuchet MS"/>
            </a:endParaRPr>
          </a:p>
        </p:txBody>
      </p:sp>
      <p:sp>
        <p:nvSpPr>
          <p:cNvPr id="355" name="Shape 355"/>
          <p:cNvSpPr txBox="1">
            <a:spLocks noGrp="1"/>
          </p:cNvSpPr>
          <p:nvPr>
            <p:ph type="body" idx="1"/>
          </p:nvPr>
        </p:nvSpPr>
        <p:spPr>
          <a:xfrm>
            <a:off x="428550" y="1147000"/>
            <a:ext cx="8454900" cy="2602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dirty="0"/>
          </a:p>
          <a:p>
            <a:pPr marL="0" marR="0" lvl="0" indent="0" algn="l" rtl="0">
              <a:spcBef>
                <a:spcPts val="2000"/>
              </a:spcBef>
              <a:spcAft>
                <a:spcPts val="0"/>
              </a:spcAft>
              <a:buNone/>
            </a:pPr>
            <a:r>
              <a:rPr lang="en-US" b="1" dirty="0"/>
              <a:t>C</a:t>
            </a:r>
            <a:r>
              <a:rPr lang="en-US" sz="2200" b="1" i="0" u="none" strike="noStrike" cap="none" dirty="0">
                <a:solidFill>
                  <a:srgbClr val="001D4D"/>
                </a:solidFill>
              </a:rPr>
              <a:t>ontact </a:t>
            </a:r>
            <a:r>
              <a:rPr lang="en-US" b="1" dirty="0"/>
              <a:t>I</a:t>
            </a:r>
            <a:r>
              <a:rPr lang="en-US" sz="2200" b="1" i="0" u="none" strike="noStrike" cap="none" dirty="0">
                <a:solidFill>
                  <a:srgbClr val="001D4D"/>
                </a:solidFill>
              </a:rPr>
              <a:t>nformation</a:t>
            </a:r>
            <a:endParaRPr sz="2200" b="1" i="0" u="none" strike="noStrike" cap="none" dirty="0">
              <a:solidFill>
                <a:srgbClr val="001D4D"/>
              </a:solidFill>
            </a:endParaRPr>
          </a:p>
          <a:p>
            <a:pPr marL="282575" lvl="0" indent="-244475" rtl="0">
              <a:lnSpc>
                <a:spcPct val="115000"/>
              </a:lnSpc>
              <a:spcBef>
                <a:spcPts val="1000"/>
              </a:spcBef>
              <a:spcAft>
                <a:spcPts val="0"/>
              </a:spcAft>
              <a:buClr>
                <a:schemeClr val="dk1"/>
              </a:buClr>
              <a:buSzPts val="1600"/>
              <a:buFont typeface="Trebuchet MS"/>
              <a:buChar char="●"/>
            </a:pPr>
            <a:r>
              <a:rPr lang="en-US" sz="1600" dirty="0">
                <a:solidFill>
                  <a:schemeClr val="dk1"/>
                </a:solidFill>
              </a:rPr>
              <a:t>David Gonzalez, Application Developer - </a:t>
            </a:r>
            <a:r>
              <a:rPr lang="en-US" sz="1600" u="sng" dirty="0">
                <a:solidFill>
                  <a:schemeClr val="tx1"/>
                </a:solidFill>
              </a:rPr>
              <a:t>dgonz137@fiu.edu</a:t>
            </a:r>
            <a:endParaRPr sz="1600" dirty="0">
              <a:solidFill>
                <a:schemeClr val="tx1"/>
              </a:solidFill>
            </a:endParaRPr>
          </a:p>
          <a:p>
            <a:pPr marL="282575" lvl="0" indent="-244475" rtl="0">
              <a:lnSpc>
                <a:spcPct val="115000"/>
              </a:lnSpc>
              <a:spcBef>
                <a:spcPts val="0"/>
              </a:spcBef>
              <a:spcAft>
                <a:spcPts val="0"/>
              </a:spcAft>
              <a:buClr>
                <a:schemeClr val="dk1"/>
              </a:buClr>
              <a:buSzPts val="1600"/>
              <a:buFont typeface="Trebuchet MS"/>
              <a:buChar char="●"/>
            </a:pPr>
            <a:r>
              <a:rPr lang="en-US" sz="1600" dirty="0">
                <a:solidFill>
                  <a:schemeClr val="dk1"/>
                </a:solidFill>
              </a:rPr>
              <a:t>Emmanuel Malave, Application Developer - </a:t>
            </a:r>
            <a:r>
              <a:rPr lang="en-US" sz="1600" u="sng" dirty="0">
                <a:solidFill>
                  <a:schemeClr val="tx1"/>
                </a:solidFill>
              </a:rPr>
              <a:t>emala003@fiu.edu</a:t>
            </a:r>
            <a:r>
              <a:rPr lang="en-US" sz="1600" dirty="0">
                <a:solidFill>
                  <a:schemeClr val="dk1"/>
                </a:solidFill>
              </a:rPr>
              <a:t> </a:t>
            </a:r>
            <a:endParaRPr sz="1600" dirty="0">
              <a:solidFill>
                <a:schemeClr val="dk1"/>
              </a:solidFill>
            </a:endParaRPr>
          </a:p>
          <a:p>
            <a:pPr marL="282575" lvl="0" indent="-244475" rtl="0">
              <a:lnSpc>
                <a:spcPct val="115000"/>
              </a:lnSpc>
              <a:spcBef>
                <a:spcPts val="0"/>
              </a:spcBef>
              <a:spcAft>
                <a:spcPts val="0"/>
              </a:spcAft>
              <a:buClr>
                <a:schemeClr val="dk1"/>
              </a:buClr>
              <a:buSzPts val="1600"/>
              <a:buFont typeface="Trebuchet MS"/>
              <a:buChar char="●"/>
            </a:pPr>
            <a:r>
              <a:rPr lang="en-US" sz="1600" dirty="0">
                <a:solidFill>
                  <a:schemeClr val="dk1"/>
                </a:solidFill>
              </a:rPr>
              <a:t>Nathan Moyer, Product Owner - </a:t>
            </a:r>
            <a:r>
              <a:rPr lang="en-US" sz="1600" u="sng" dirty="0">
                <a:solidFill>
                  <a:schemeClr val="tx1"/>
                </a:solidFill>
              </a:rPr>
              <a:t>nathanmoyer@lightmadeliquid.com</a:t>
            </a:r>
            <a:endParaRPr sz="1600" dirty="0">
              <a:solidFill>
                <a:schemeClr val="tx1"/>
              </a:solidFill>
            </a:endParaRPr>
          </a:p>
        </p:txBody>
      </p:sp>
      <p:pic>
        <p:nvPicPr>
          <p:cNvPr id="356" name="Shape 356"/>
          <p:cNvPicPr preferRelativeResize="0"/>
          <p:nvPr/>
        </p:nvPicPr>
        <p:blipFill>
          <a:blip r:embed="rId3">
            <a:alphaModFix/>
          </a:blip>
          <a:stretch>
            <a:fillRect/>
          </a:stretch>
        </p:blipFill>
        <p:spPr>
          <a:xfrm>
            <a:off x="215750" y="6030663"/>
            <a:ext cx="3381375" cy="600075"/>
          </a:xfrm>
          <a:prstGeom prst="rect">
            <a:avLst/>
          </a:prstGeom>
          <a:noFill/>
          <a:ln>
            <a:noFill/>
          </a:ln>
        </p:spPr>
      </p:pic>
      <p:grpSp>
        <p:nvGrpSpPr>
          <p:cNvPr id="357" name="Shape 357"/>
          <p:cNvGrpSpPr/>
          <p:nvPr/>
        </p:nvGrpSpPr>
        <p:grpSpPr>
          <a:xfrm>
            <a:off x="4117088" y="2433591"/>
            <a:ext cx="5632687" cy="3428534"/>
            <a:chOff x="3866388" y="2704291"/>
            <a:chExt cx="5632687" cy="3428534"/>
          </a:xfrm>
        </p:grpSpPr>
        <p:pic>
          <p:nvPicPr>
            <p:cNvPr id="358" name="Shape 358"/>
            <p:cNvPicPr preferRelativeResize="0"/>
            <p:nvPr/>
          </p:nvPicPr>
          <p:blipFill>
            <a:blip r:embed="rId4">
              <a:alphaModFix/>
            </a:blip>
            <a:stretch>
              <a:fillRect/>
            </a:stretch>
          </p:blipFill>
          <p:spPr>
            <a:xfrm>
              <a:off x="5017898" y="5352764"/>
              <a:ext cx="2041700" cy="677900"/>
            </a:xfrm>
            <a:prstGeom prst="rect">
              <a:avLst/>
            </a:prstGeom>
            <a:noFill/>
            <a:ln>
              <a:noFill/>
            </a:ln>
          </p:spPr>
        </p:pic>
        <p:pic>
          <p:nvPicPr>
            <p:cNvPr id="359" name="Shape 359"/>
            <p:cNvPicPr preferRelativeResize="0"/>
            <p:nvPr/>
          </p:nvPicPr>
          <p:blipFill>
            <a:blip r:embed="rId5">
              <a:alphaModFix/>
            </a:blip>
            <a:stretch>
              <a:fillRect/>
            </a:stretch>
          </p:blipFill>
          <p:spPr>
            <a:xfrm rot="5">
              <a:off x="4761975" y="4435208"/>
              <a:ext cx="1543625" cy="812550"/>
            </a:xfrm>
            <a:prstGeom prst="rect">
              <a:avLst/>
            </a:prstGeom>
            <a:noFill/>
            <a:ln>
              <a:noFill/>
            </a:ln>
          </p:spPr>
        </p:pic>
        <p:pic>
          <p:nvPicPr>
            <p:cNvPr id="360" name="Shape 360"/>
            <p:cNvPicPr preferRelativeResize="0"/>
            <p:nvPr/>
          </p:nvPicPr>
          <p:blipFill>
            <a:blip r:embed="rId6">
              <a:alphaModFix/>
            </a:blip>
            <a:stretch>
              <a:fillRect/>
            </a:stretch>
          </p:blipFill>
          <p:spPr>
            <a:xfrm>
              <a:off x="7234037" y="5352775"/>
              <a:ext cx="1223107" cy="677900"/>
            </a:xfrm>
            <a:prstGeom prst="rect">
              <a:avLst/>
            </a:prstGeom>
            <a:noFill/>
            <a:ln>
              <a:noFill/>
            </a:ln>
          </p:spPr>
        </p:pic>
        <p:pic>
          <p:nvPicPr>
            <p:cNvPr id="361" name="Shape 361"/>
            <p:cNvPicPr preferRelativeResize="0"/>
            <p:nvPr/>
          </p:nvPicPr>
          <p:blipFill>
            <a:blip r:embed="rId7">
              <a:alphaModFix/>
            </a:blip>
            <a:stretch>
              <a:fillRect/>
            </a:stretch>
          </p:blipFill>
          <p:spPr>
            <a:xfrm rot="-11">
              <a:off x="5900125" y="3346392"/>
              <a:ext cx="3598949" cy="1187539"/>
            </a:xfrm>
            <a:prstGeom prst="rect">
              <a:avLst/>
            </a:prstGeom>
            <a:noFill/>
            <a:ln>
              <a:noFill/>
            </a:ln>
          </p:spPr>
        </p:pic>
        <p:pic>
          <p:nvPicPr>
            <p:cNvPr id="362" name="Shape 362"/>
            <p:cNvPicPr preferRelativeResize="0"/>
            <p:nvPr/>
          </p:nvPicPr>
          <p:blipFill>
            <a:blip r:embed="rId8">
              <a:alphaModFix/>
            </a:blip>
            <a:stretch>
              <a:fillRect/>
            </a:stretch>
          </p:blipFill>
          <p:spPr>
            <a:xfrm>
              <a:off x="7578898" y="2704291"/>
              <a:ext cx="882225" cy="851821"/>
            </a:xfrm>
            <a:prstGeom prst="rect">
              <a:avLst/>
            </a:prstGeom>
            <a:noFill/>
            <a:ln>
              <a:noFill/>
            </a:ln>
          </p:spPr>
        </p:pic>
        <p:pic>
          <p:nvPicPr>
            <p:cNvPr id="363" name="Shape 363"/>
            <p:cNvPicPr preferRelativeResize="0"/>
            <p:nvPr/>
          </p:nvPicPr>
          <p:blipFill>
            <a:blip r:embed="rId9">
              <a:alphaModFix/>
            </a:blip>
            <a:stretch>
              <a:fillRect/>
            </a:stretch>
          </p:blipFill>
          <p:spPr>
            <a:xfrm>
              <a:off x="6691476" y="4533918"/>
              <a:ext cx="1769650" cy="748681"/>
            </a:xfrm>
            <a:prstGeom prst="rect">
              <a:avLst/>
            </a:prstGeom>
            <a:noFill/>
            <a:ln>
              <a:noFill/>
            </a:ln>
          </p:spPr>
        </p:pic>
        <p:pic>
          <p:nvPicPr>
            <p:cNvPr id="364" name="Shape 364"/>
            <p:cNvPicPr preferRelativeResize="0"/>
            <p:nvPr/>
          </p:nvPicPr>
          <p:blipFill>
            <a:blip r:embed="rId10">
              <a:alphaModFix/>
            </a:blip>
            <a:stretch>
              <a:fillRect/>
            </a:stretch>
          </p:blipFill>
          <p:spPr>
            <a:xfrm>
              <a:off x="3866388" y="5250600"/>
              <a:ext cx="882225" cy="882225"/>
            </a:xfrm>
            <a:prstGeom prst="rect">
              <a:avLst/>
            </a:prstGeom>
            <a:noFill/>
            <a:ln>
              <a:noFill/>
            </a:ln>
          </p:spPr>
        </p:pic>
      </p:grpSp>
      <p:pic>
        <p:nvPicPr>
          <p:cNvPr id="365" name="Shape 365"/>
          <p:cNvPicPr preferRelativeResize="0"/>
          <p:nvPr/>
        </p:nvPicPr>
        <p:blipFill rotWithShape="1">
          <a:blip r:embed="rId11">
            <a:alphaModFix/>
          </a:blip>
          <a:srcRect/>
          <a:stretch/>
        </p:blipFill>
        <p:spPr>
          <a:xfrm>
            <a:off x="779475" y="3749800"/>
            <a:ext cx="2324534" cy="18946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Shape 165"/>
        <p:cNvGrpSpPr/>
        <p:nvPr/>
      </p:nvGrpSpPr>
      <p:grpSpPr>
        <a:xfrm>
          <a:off x="0" y="0"/>
          <a:ext cx="0" cy="0"/>
          <a:chOff x="0" y="0"/>
          <a:chExt cx="0" cy="0"/>
        </a:xfrm>
      </p:grpSpPr>
      <p:sp>
        <p:nvSpPr>
          <p:cNvPr id="166" name="Shape 166"/>
          <p:cNvSpPr txBox="1">
            <a:spLocks noGrp="1"/>
          </p:cNvSpPr>
          <p:nvPr>
            <p:ph type="title"/>
          </p:nvPr>
        </p:nvSpPr>
        <p:spPr>
          <a:xfrm>
            <a:off x="779463" y="381000"/>
            <a:ext cx="7583400" cy="1044600"/>
          </a:xfrm>
          <a:prstGeom prst="rect">
            <a:avLst/>
          </a:prstGeom>
          <a:noFill/>
          <a:ln>
            <a:noFill/>
          </a:ln>
        </p:spPr>
        <p:txBody>
          <a:bodyPr spcFirstLastPara="1" wrap="square" lIns="91425" tIns="45700" rIns="91425" bIns="45700" anchor="b" anchorCtr="0">
            <a:noAutofit/>
          </a:bodyPr>
          <a:lstStyle/>
          <a:p>
            <a:pPr marL="0" marR="0" lvl="0" indent="0" algn="l" rtl="0">
              <a:spcBef>
                <a:spcPts val="0"/>
              </a:spcBef>
              <a:spcAft>
                <a:spcPts val="0"/>
              </a:spcAft>
              <a:buNone/>
            </a:pPr>
            <a:r>
              <a:rPr lang="en-US" sz="3800" b="0" i="0" u="none" strike="noStrike" cap="none" dirty="0">
                <a:solidFill>
                  <a:srgbClr val="001D4D"/>
                </a:solidFill>
                <a:latin typeface="Trebuchet MS"/>
                <a:ea typeface="Trebuchet MS"/>
                <a:cs typeface="Trebuchet MS"/>
                <a:sym typeface="Trebuchet MS"/>
              </a:rPr>
              <a:t>Pro</a:t>
            </a:r>
            <a:r>
              <a:rPr lang="en-US" dirty="0"/>
              <a:t>ject</a:t>
            </a:r>
            <a:r>
              <a:rPr lang="en-US" sz="3800" b="0" i="0" u="none" strike="noStrike" cap="none" dirty="0">
                <a:solidFill>
                  <a:srgbClr val="001D4D"/>
                </a:solidFill>
                <a:latin typeface="Trebuchet MS"/>
                <a:ea typeface="Trebuchet MS"/>
                <a:cs typeface="Trebuchet MS"/>
                <a:sym typeface="Trebuchet MS"/>
              </a:rPr>
              <a:t> </a:t>
            </a:r>
            <a:r>
              <a:rPr lang="en-US" dirty="0"/>
              <a:t>Overview</a:t>
            </a:r>
            <a:r>
              <a:rPr lang="en-US" sz="3800" b="0" i="0" u="none" strike="noStrike" cap="none" dirty="0">
                <a:solidFill>
                  <a:srgbClr val="001D4D"/>
                </a:solidFill>
                <a:latin typeface="Trebuchet MS"/>
                <a:ea typeface="Trebuchet MS"/>
                <a:cs typeface="Trebuchet MS"/>
                <a:sym typeface="Trebuchet MS"/>
              </a:rPr>
              <a:t>: Continue</a:t>
            </a:r>
            <a:r>
              <a:rPr lang="en-US" dirty="0"/>
              <a:t>d</a:t>
            </a:r>
            <a:endParaRPr sz="3800" b="0" i="0" u="none" strike="noStrike" cap="none" dirty="0">
              <a:solidFill>
                <a:srgbClr val="001D4D"/>
              </a:solidFill>
              <a:latin typeface="Trebuchet MS"/>
              <a:ea typeface="Trebuchet MS"/>
              <a:cs typeface="Trebuchet MS"/>
              <a:sym typeface="Trebuchet MS"/>
            </a:endParaRPr>
          </a:p>
        </p:txBody>
      </p:sp>
      <p:sp>
        <p:nvSpPr>
          <p:cNvPr id="167" name="Shape 167"/>
          <p:cNvSpPr txBox="1">
            <a:spLocks noGrp="1"/>
          </p:cNvSpPr>
          <p:nvPr>
            <p:ph type="body" idx="1"/>
          </p:nvPr>
        </p:nvSpPr>
        <p:spPr>
          <a:xfrm>
            <a:off x="779463" y="1524000"/>
            <a:ext cx="7583400" cy="4208400"/>
          </a:xfrm>
          <a:prstGeom prst="rect">
            <a:avLst/>
          </a:prstGeom>
          <a:noFill/>
          <a:ln>
            <a:noFill/>
          </a:ln>
        </p:spPr>
        <p:txBody>
          <a:bodyPr spcFirstLastPara="1" wrap="square" lIns="91425" tIns="45700" rIns="91425" bIns="45700" anchor="t" anchorCtr="0">
            <a:noAutofit/>
          </a:bodyPr>
          <a:lstStyle/>
          <a:p>
            <a:pPr marL="0" lvl="0" indent="0">
              <a:spcBef>
                <a:spcPts val="0"/>
              </a:spcBef>
              <a:buNone/>
            </a:pPr>
            <a:r>
              <a:rPr lang="en-US" b="1" dirty="0"/>
              <a:t>Extra Features</a:t>
            </a:r>
          </a:p>
          <a:p>
            <a:pPr marL="0" lvl="0" indent="0">
              <a:spcBef>
                <a:spcPts val="0"/>
              </a:spcBef>
              <a:buNone/>
            </a:pPr>
            <a:endParaRPr lang="en-US" sz="1800" dirty="0"/>
          </a:p>
          <a:p>
            <a:pPr marL="0" indent="0">
              <a:spcBef>
                <a:spcPts val="0"/>
              </a:spcBef>
              <a:buNone/>
            </a:pPr>
            <a:r>
              <a:rPr lang="en-US" sz="1800" dirty="0"/>
              <a:t>• Profile: offers the user the ability to update their name, create a bio or profile tagline, add a profile pic, and track their participation in the Geo Hunt.</a:t>
            </a:r>
          </a:p>
          <a:p>
            <a:pPr marL="0" indent="0">
              <a:spcBef>
                <a:spcPts val="0"/>
              </a:spcBef>
              <a:buNone/>
            </a:pPr>
            <a:endParaRPr lang="en-US" sz="1800" dirty="0"/>
          </a:p>
          <a:p>
            <a:pPr marL="0" indent="0">
              <a:spcBef>
                <a:spcPts val="0"/>
              </a:spcBef>
              <a:buNone/>
            </a:pPr>
            <a:r>
              <a:rPr lang="en-US" sz="1800" dirty="0"/>
              <a:t>• Record: the two current record features include a conditional form regarding bird sightings in and around Key Biscayne, and the ability to upload a photo with the user’s name, date, time, photo title, photo description, and GPS coordinates dynamically generated based on the user’s current location.</a:t>
            </a:r>
          </a:p>
          <a:p>
            <a:pPr marL="285750" indent="-285750">
              <a:spcBef>
                <a:spcPts val="0"/>
              </a:spcBef>
            </a:pPr>
            <a:endParaRPr lang="en-US" sz="1800" dirty="0"/>
          </a:p>
          <a:p>
            <a:pPr marL="0" indent="0">
              <a:spcBef>
                <a:spcPts val="0"/>
              </a:spcBef>
              <a:buNone/>
            </a:pPr>
            <a:r>
              <a:rPr lang="en-US" sz="1800" dirty="0"/>
              <a:t>• Geo Hunt: a “geocaching” style educational game that shows users a map of Key Biscayne with destinations to travel to in order to learn more about our natural resources and earn points to their profile.</a:t>
            </a:r>
            <a:endParaRPr sz="1800" dirty="0"/>
          </a:p>
        </p:txBody>
      </p:sp>
      <p:pic>
        <p:nvPicPr>
          <p:cNvPr id="168" name="Shape 168"/>
          <p:cNvPicPr preferRelativeResize="0"/>
          <p:nvPr/>
        </p:nvPicPr>
        <p:blipFill>
          <a:blip r:embed="rId3">
            <a:alphaModFix/>
          </a:blip>
          <a:stretch>
            <a:fillRect/>
          </a:stretch>
        </p:blipFill>
        <p:spPr>
          <a:xfrm>
            <a:off x="215750" y="6030663"/>
            <a:ext cx="3381375" cy="6000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Shape 173"/>
        <p:cNvGrpSpPr/>
        <p:nvPr/>
      </p:nvGrpSpPr>
      <p:grpSpPr>
        <a:xfrm>
          <a:off x="0" y="0"/>
          <a:ext cx="0" cy="0"/>
          <a:chOff x="0" y="0"/>
          <a:chExt cx="0" cy="0"/>
        </a:xfrm>
      </p:grpSpPr>
      <p:sp>
        <p:nvSpPr>
          <p:cNvPr id="174" name="Shape 174"/>
          <p:cNvSpPr txBox="1">
            <a:spLocks noGrp="1"/>
          </p:cNvSpPr>
          <p:nvPr>
            <p:ph type="title"/>
          </p:nvPr>
        </p:nvSpPr>
        <p:spPr>
          <a:xfrm>
            <a:off x="779463" y="381000"/>
            <a:ext cx="7583400" cy="1044600"/>
          </a:xfrm>
          <a:prstGeom prst="rect">
            <a:avLst/>
          </a:prstGeom>
          <a:noFill/>
          <a:ln>
            <a:noFill/>
          </a:ln>
        </p:spPr>
        <p:txBody>
          <a:bodyPr spcFirstLastPara="1" wrap="square" lIns="91425" tIns="45700" rIns="91425" bIns="45700" anchor="b" anchorCtr="0">
            <a:noAutofit/>
          </a:bodyPr>
          <a:lstStyle/>
          <a:p>
            <a:pPr marL="0" marR="0" lvl="0" indent="0" algn="l" rtl="0">
              <a:spcBef>
                <a:spcPts val="0"/>
              </a:spcBef>
              <a:spcAft>
                <a:spcPts val="0"/>
              </a:spcAft>
              <a:buNone/>
            </a:pPr>
            <a:r>
              <a:rPr lang="en-US" sz="3800" b="0" i="0" u="none" strike="noStrike" cap="none">
                <a:solidFill>
                  <a:srgbClr val="001D4D"/>
                </a:solidFill>
                <a:latin typeface="Trebuchet MS"/>
                <a:ea typeface="Trebuchet MS"/>
                <a:cs typeface="Trebuchet MS"/>
                <a:sym typeface="Trebuchet MS"/>
              </a:rPr>
              <a:t>Requirements: Use Cases</a:t>
            </a:r>
            <a:endParaRPr sz="3800" b="0" i="0" u="none" strike="noStrike" cap="none">
              <a:solidFill>
                <a:srgbClr val="001D4D"/>
              </a:solidFill>
              <a:latin typeface="Trebuchet MS"/>
              <a:ea typeface="Trebuchet MS"/>
              <a:cs typeface="Trebuchet MS"/>
              <a:sym typeface="Trebuchet MS"/>
            </a:endParaRPr>
          </a:p>
        </p:txBody>
      </p:sp>
      <p:pic>
        <p:nvPicPr>
          <p:cNvPr id="176" name="Shape 176"/>
          <p:cNvPicPr preferRelativeResize="0"/>
          <p:nvPr/>
        </p:nvPicPr>
        <p:blipFill>
          <a:blip r:embed="rId3">
            <a:alphaModFix/>
          </a:blip>
          <a:stretch>
            <a:fillRect/>
          </a:stretch>
        </p:blipFill>
        <p:spPr>
          <a:xfrm>
            <a:off x="215750" y="6030663"/>
            <a:ext cx="3381375" cy="600075"/>
          </a:xfrm>
          <a:prstGeom prst="rect">
            <a:avLst/>
          </a:prstGeom>
          <a:noFill/>
          <a:ln>
            <a:noFill/>
          </a:ln>
        </p:spPr>
      </p:pic>
      <p:pic>
        <p:nvPicPr>
          <p:cNvPr id="7" name="Picture 6">
            <a:extLst>
              <a:ext uri="{FF2B5EF4-FFF2-40B4-BE49-F238E27FC236}">
                <a16:creationId xmlns:a16="http://schemas.microsoft.com/office/drawing/2014/main" id="{1E2AF665-2D95-3C4B-B344-494E6AC8DA6C}"/>
              </a:ext>
            </a:extLst>
          </p:cNvPr>
          <p:cNvPicPr>
            <a:picLocks noChangeAspect="1"/>
          </p:cNvPicPr>
          <p:nvPr/>
        </p:nvPicPr>
        <p:blipFill>
          <a:blip r:embed="rId4"/>
          <a:stretch>
            <a:fillRect/>
          </a:stretch>
        </p:blipFill>
        <p:spPr>
          <a:xfrm>
            <a:off x="779463" y="1297263"/>
            <a:ext cx="7331242" cy="6267558"/>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Shape 181"/>
        <p:cNvGrpSpPr/>
        <p:nvPr/>
      </p:nvGrpSpPr>
      <p:grpSpPr>
        <a:xfrm>
          <a:off x="0" y="0"/>
          <a:ext cx="0" cy="0"/>
          <a:chOff x="0" y="0"/>
          <a:chExt cx="0" cy="0"/>
        </a:xfrm>
      </p:grpSpPr>
      <p:sp>
        <p:nvSpPr>
          <p:cNvPr id="182" name="Shape 182"/>
          <p:cNvSpPr txBox="1">
            <a:spLocks noGrp="1"/>
          </p:cNvSpPr>
          <p:nvPr>
            <p:ph type="title"/>
          </p:nvPr>
        </p:nvSpPr>
        <p:spPr>
          <a:xfrm>
            <a:off x="779463" y="381000"/>
            <a:ext cx="7583400" cy="1044600"/>
          </a:xfrm>
          <a:prstGeom prst="rect">
            <a:avLst/>
          </a:prstGeom>
          <a:noFill/>
          <a:ln>
            <a:noFill/>
          </a:ln>
        </p:spPr>
        <p:txBody>
          <a:bodyPr spcFirstLastPara="1" wrap="square" lIns="91425" tIns="45700" rIns="91425" bIns="45700" anchor="b" anchorCtr="0">
            <a:noAutofit/>
          </a:bodyPr>
          <a:lstStyle/>
          <a:p>
            <a:pPr marL="0" marR="0" lvl="0" indent="0" algn="l" rtl="0">
              <a:spcBef>
                <a:spcPts val="0"/>
              </a:spcBef>
              <a:spcAft>
                <a:spcPts val="0"/>
              </a:spcAft>
              <a:buNone/>
            </a:pPr>
            <a:r>
              <a:rPr lang="en-US" sz="3800" b="0" i="0" u="none" strike="noStrike" cap="none" dirty="0">
                <a:solidFill>
                  <a:srgbClr val="001D4D"/>
                </a:solidFill>
                <a:latin typeface="Trebuchet MS"/>
                <a:ea typeface="Trebuchet MS"/>
                <a:cs typeface="Trebuchet MS"/>
                <a:sym typeface="Trebuchet MS"/>
              </a:rPr>
              <a:t>System Design: Architecture</a:t>
            </a:r>
            <a:endParaRPr sz="3800" b="0" i="0" u="none" strike="noStrike" cap="none" dirty="0">
              <a:solidFill>
                <a:srgbClr val="001D4D"/>
              </a:solidFill>
              <a:latin typeface="Trebuchet MS"/>
              <a:ea typeface="Trebuchet MS"/>
              <a:cs typeface="Trebuchet MS"/>
              <a:sym typeface="Trebuchet MS"/>
            </a:endParaRPr>
          </a:p>
        </p:txBody>
      </p:sp>
      <p:sp>
        <p:nvSpPr>
          <p:cNvPr id="183" name="Shape 183"/>
          <p:cNvSpPr txBox="1">
            <a:spLocks noGrp="1"/>
          </p:cNvSpPr>
          <p:nvPr>
            <p:ph type="body" idx="1"/>
          </p:nvPr>
        </p:nvSpPr>
        <p:spPr>
          <a:xfrm>
            <a:off x="5074920" y="1288941"/>
            <a:ext cx="3960851" cy="4787700"/>
          </a:xfrm>
          <a:prstGeom prst="rect">
            <a:avLst/>
          </a:prstGeom>
          <a:noFill/>
          <a:ln>
            <a:noFill/>
          </a:ln>
        </p:spPr>
        <p:txBody>
          <a:bodyPr spcFirstLastPara="1" wrap="square" lIns="91425" tIns="45700" rIns="91425" bIns="45700" anchor="t" anchorCtr="0">
            <a:noAutofit/>
          </a:bodyPr>
          <a:lstStyle/>
          <a:p>
            <a:pPr marL="0" marR="0" lvl="0" indent="0" algn="l" rtl="0">
              <a:spcBef>
                <a:spcPts val="2000"/>
              </a:spcBef>
              <a:spcAft>
                <a:spcPts val="0"/>
              </a:spcAft>
              <a:buNone/>
            </a:pPr>
            <a:r>
              <a:rPr lang="en-US" sz="1800" b="1" dirty="0">
                <a:solidFill>
                  <a:schemeClr val="dk1"/>
                </a:solidFill>
              </a:rPr>
              <a:t>Model: </a:t>
            </a:r>
            <a:r>
              <a:rPr lang="en-US" sz="1800" dirty="0">
                <a:solidFill>
                  <a:schemeClr val="dk1"/>
                </a:solidFill>
              </a:rPr>
              <a:t>The model is responsible for directly managing the data, logic and rules of the application.</a:t>
            </a:r>
            <a:endParaRPr sz="1800" dirty="0">
              <a:solidFill>
                <a:schemeClr val="dk1"/>
              </a:solidFill>
            </a:endParaRPr>
          </a:p>
          <a:p>
            <a:pPr marL="0" marR="0" lvl="0" indent="0" algn="l" rtl="0">
              <a:spcBef>
                <a:spcPts val="1000"/>
              </a:spcBef>
              <a:spcAft>
                <a:spcPts val="0"/>
              </a:spcAft>
              <a:buNone/>
            </a:pPr>
            <a:r>
              <a:rPr lang="en-US" sz="1800" b="1" dirty="0">
                <a:solidFill>
                  <a:schemeClr val="dk1"/>
                </a:solidFill>
              </a:rPr>
              <a:t>View</a:t>
            </a:r>
            <a:r>
              <a:rPr lang="en-US" sz="1800" dirty="0">
                <a:solidFill>
                  <a:schemeClr val="dk1"/>
                </a:solidFill>
              </a:rPr>
              <a:t>: The view is responsible for representing the information (data model) with a number of defined UI elements. It also triggers events in response to user input.</a:t>
            </a:r>
            <a:endParaRPr sz="1800" dirty="0">
              <a:solidFill>
                <a:schemeClr val="dk1"/>
              </a:solidFill>
            </a:endParaRPr>
          </a:p>
          <a:p>
            <a:pPr marL="0" marR="0" lvl="0" indent="0" algn="l" rtl="0">
              <a:spcBef>
                <a:spcPts val="1000"/>
              </a:spcBef>
              <a:spcAft>
                <a:spcPts val="0"/>
              </a:spcAft>
              <a:buNone/>
            </a:pPr>
            <a:r>
              <a:rPr lang="en-US" sz="1800" b="1" dirty="0">
                <a:solidFill>
                  <a:schemeClr val="dk1"/>
                </a:solidFill>
              </a:rPr>
              <a:t>Controller</a:t>
            </a:r>
            <a:r>
              <a:rPr lang="en-US" sz="1800" dirty="0">
                <a:solidFill>
                  <a:schemeClr val="dk1"/>
                </a:solidFill>
              </a:rPr>
              <a:t>: Responds to the user input and performs interactions on the data model objects. It is responsible for binding and updating both the data model objects and the views (user interface).</a:t>
            </a:r>
            <a:endParaRPr sz="1800" dirty="0">
              <a:solidFill>
                <a:schemeClr val="dk1"/>
              </a:solidFill>
            </a:endParaRPr>
          </a:p>
        </p:txBody>
      </p:sp>
      <p:pic>
        <p:nvPicPr>
          <p:cNvPr id="184" name="Shape 184"/>
          <p:cNvPicPr preferRelativeResize="0"/>
          <p:nvPr/>
        </p:nvPicPr>
        <p:blipFill>
          <a:blip r:embed="rId3">
            <a:alphaModFix/>
          </a:blip>
          <a:stretch>
            <a:fillRect/>
          </a:stretch>
        </p:blipFill>
        <p:spPr>
          <a:xfrm>
            <a:off x="390071" y="1604862"/>
            <a:ext cx="4584265" cy="4027841"/>
          </a:xfrm>
          <a:prstGeom prst="rect">
            <a:avLst/>
          </a:prstGeom>
          <a:noFill/>
          <a:ln>
            <a:noFill/>
          </a:ln>
        </p:spPr>
      </p:pic>
      <p:pic>
        <p:nvPicPr>
          <p:cNvPr id="185" name="Shape 185"/>
          <p:cNvPicPr preferRelativeResize="0"/>
          <p:nvPr/>
        </p:nvPicPr>
        <p:blipFill>
          <a:blip r:embed="rId4">
            <a:alphaModFix/>
          </a:blip>
          <a:stretch>
            <a:fillRect/>
          </a:stretch>
        </p:blipFill>
        <p:spPr>
          <a:xfrm>
            <a:off x="215750" y="6030663"/>
            <a:ext cx="3381375" cy="6000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Shape 198"/>
        <p:cNvGrpSpPr/>
        <p:nvPr/>
      </p:nvGrpSpPr>
      <p:grpSpPr>
        <a:xfrm>
          <a:off x="0" y="0"/>
          <a:ext cx="0" cy="0"/>
          <a:chOff x="0" y="0"/>
          <a:chExt cx="0" cy="0"/>
        </a:xfrm>
      </p:grpSpPr>
      <p:sp>
        <p:nvSpPr>
          <p:cNvPr id="199" name="Shape 199"/>
          <p:cNvSpPr txBox="1">
            <a:spLocks noGrp="1"/>
          </p:cNvSpPr>
          <p:nvPr>
            <p:ph type="title"/>
          </p:nvPr>
        </p:nvSpPr>
        <p:spPr>
          <a:xfrm>
            <a:off x="779463" y="381000"/>
            <a:ext cx="7583400" cy="1044600"/>
          </a:xfrm>
          <a:prstGeom prst="rect">
            <a:avLst/>
          </a:prstGeom>
          <a:noFill/>
          <a:ln>
            <a:noFill/>
          </a:ln>
        </p:spPr>
        <p:txBody>
          <a:bodyPr spcFirstLastPara="1" wrap="square" lIns="91425" tIns="45700" rIns="91425" bIns="45700" anchor="b" anchorCtr="0">
            <a:noAutofit/>
          </a:bodyPr>
          <a:lstStyle/>
          <a:p>
            <a:pPr marL="0" marR="0" lvl="0" indent="0" algn="l" rtl="0">
              <a:spcBef>
                <a:spcPts val="0"/>
              </a:spcBef>
              <a:spcAft>
                <a:spcPts val="0"/>
              </a:spcAft>
              <a:buNone/>
            </a:pPr>
            <a:r>
              <a:rPr lang="en-US" sz="3800" b="0" i="0" u="none" strike="noStrike" cap="none">
                <a:solidFill>
                  <a:srgbClr val="001D4D"/>
                </a:solidFill>
                <a:latin typeface="Trebuchet MS"/>
                <a:ea typeface="Trebuchet MS"/>
                <a:cs typeface="Trebuchet MS"/>
                <a:sym typeface="Trebuchet MS"/>
              </a:rPr>
              <a:t>User Stories </a:t>
            </a:r>
            <a:endParaRPr sz="3800" b="0" i="0" u="none" strike="noStrike" cap="none">
              <a:solidFill>
                <a:srgbClr val="001D4D"/>
              </a:solidFill>
              <a:latin typeface="Trebuchet MS"/>
              <a:ea typeface="Trebuchet MS"/>
              <a:cs typeface="Trebuchet MS"/>
              <a:sym typeface="Trebuchet MS"/>
            </a:endParaRPr>
          </a:p>
        </p:txBody>
      </p:sp>
      <p:sp>
        <p:nvSpPr>
          <p:cNvPr id="200" name="Shape 200"/>
          <p:cNvSpPr txBox="1">
            <a:spLocks noGrp="1"/>
          </p:cNvSpPr>
          <p:nvPr>
            <p:ph type="body" idx="1"/>
          </p:nvPr>
        </p:nvSpPr>
        <p:spPr>
          <a:xfrm>
            <a:off x="443325" y="1638800"/>
            <a:ext cx="8347200" cy="4278300"/>
          </a:xfrm>
          <a:prstGeom prst="rect">
            <a:avLst/>
          </a:prstGeom>
          <a:noFill/>
          <a:ln>
            <a:noFill/>
          </a:ln>
        </p:spPr>
        <p:txBody>
          <a:bodyPr spcFirstLastPara="1" wrap="square" lIns="91425" tIns="45700" rIns="91425" bIns="45700" anchor="t" anchorCtr="0">
            <a:noAutofit/>
          </a:bodyPr>
          <a:lstStyle/>
          <a:p>
            <a:pPr marL="0" marR="0" lvl="0" indent="0" algn="l" rtl="0">
              <a:spcBef>
                <a:spcPts val="1000"/>
              </a:spcBef>
              <a:spcAft>
                <a:spcPts val="0"/>
              </a:spcAft>
              <a:buNone/>
            </a:pPr>
            <a:r>
              <a:rPr lang="en-US" dirty="0"/>
              <a:t>1. #672 - Create Homepage</a:t>
            </a:r>
            <a:endParaRPr dirty="0"/>
          </a:p>
          <a:p>
            <a:pPr marL="0" marR="0" lvl="0" indent="0" algn="l" rtl="0">
              <a:spcBef>
                <a:spcPts val="1000"/>
              </a:spcBef>
              <a:spcAft>
                <a:spcPts val="0"/>
              </a:spcAft>
              <a:buNone/>
            </a:pPr>
            <a:r>
              <a:rPr lang="en-US" dirty="0"/>
              <a:t>2. #671 - Create Reusable Social Media Footer View &amp; Controller</a:t>
            </a:r>
            <a:endParaRPr dirty="0"/>
          </a:p>
          <a:p>
            <a:pPr marL="0" marR="0" lvl="0" indent="0" algn="l" rtl="0">
              <a:spcBef>
                <a:spcPts val="1000"/>
              </a:spcBef>
              <a:spcAft>
                <a:spcPts val="0"/>
              </a:spcAft>
              <a:buNone/>
            </a:pPr>
            <a:r>
              <a:rPr lang="en-US" dirty="0"/>
              <a:t>3. #677 - Create Sea Level Rise Page</a:t>
            </a:r>
            <a:endParaRPr dirty="0"/>
          </a:p>
          <a:p>
            <a:pPr marL="0" marR="0" lvl="0" indent="0" algn="l" rtl="0">
              <a:spcBef>
                <a:spcPts val="1000"/>
              </a:spcBef>
              <a:spcAft>
                <a:spcPts val="0"/>
              </a:spcAft>
              <a:buNone/>
            </a:pPr>
            <a:r>
              <a:rPr lang="en-US" dirty="0"/>
              <a:t>4. #676 - Create Water Watch Page</a:t>
            </a:r>
            <a:endParaRPr dirty="0"/>
          </a:p>
          <a:p>
            <a:pPr marL="0" marR="0" lvl="0" indent="0" algn="l" rtl="0">
              <a:spcBef>
                <a:spcPts val="1000"/>
              </a:spcBef>
              <a:spcAft>
                <a:spcPts val="0"/>
              </a:spcAft>
              <a:buNone/>
            </a:pPr>
            <a:r>
              <a:rPr lang="en-US" dirty="0"/>
              <a:t>5. #712 - Expandable/</a:t>
            </a:r>
            <a:r>
              <a:rPr lang="en-US" dirty="0" err="1"/>
              <a:t>Collapsable</a:t>
            </a:r>
            <a:r>
              <a:rPr lang="en-US" dirty="0"/>
              <a:t> Homepage CSP Lab Cell</a:t>
            </a:r>
            <a:endParaRPr dirty="0"/>
          </a:p>
          <a:p>
            <a:pPr marL="0" marR="0" lvl="0" indent="0" algn="l" rtl="0">
              <a:spcBef>
                <a:spcPts val="1000"/>
              </a:spcBef>
              <a:spcAft>
                <a:spcPts val="0"/>
              </a:spcAft>
              <a:buNone/>
            </a:pPr>
            <a:r>
              <a:rPr lang="en-US" dirty="0"/>
              <a:t>6. #674 - Create Mini Challenge Page</a:t>
            </a:r>
            <a:endParaRPr dirty="0"/>
          </a:p>
          <a:p>
            <a:pPr marL="0" marR="0" lvl="0" indent="0" algn="l" rtl="0">
              <a:spcBef>
                <a:spcPts val="1000"/>
              </a:spcBef>
              <a:spcAft>
                <a:spcPts val="0"/>
              </a:spcAft>
              <a:buNone/>
            </a:pPr>
            <a:r>
              <a:rPr lang="en-US" dirty="0"/>
              <a:t>7. #675 - Create Previous Winners Page</a:t>
            </a:r>
            <a:endParaRPr dirty="0"/>
          </a:p>
          <a:p>
            <a:pPr marL="0" marR="0" lvl="0" indent="0" algn="l" rtl="0">
              <a:spcBef>
                <a:spcPts val="1000"/>
              </a:spcBef>
              <a:spcAft>
                <a:spcPts val="0"/>
              </a:spcAft>
              <a:buNone/>
            </a:pPr>
            <a:r>
              <a:rPr lang="en-US" dirty="0"/>
              <a:t>8. #679 - Create Lecture Series Page</a:t>
            </a:r>
            <a:endParaRPr dirty="0"/>
          </a:p>
          <a:p>
            <a:pPr marL="0" marR="0" lvl="0" indent="0" algn="l" rtl="0">
              <a:spcBef>
                <a:spcPts val="1000"/>
              </a:spcBef>
              <a:spcAft>
                <a:spcPts val="0"/>
              </a:spcAft>
              <a:buNone/>
            </a:pPr>
            <a:r>
              <a:rPr lang="en-US" dirty="0"/>
              <a:t>9. #680 - Create Field Activities Page</a:t>
            </a:r>
            <a:endParaRPr dirty="0"/>
          </a:p>
          <a:p>
            <a:pPr marL="0" marR="0" lvl="0" indent="0" algn="l" rtl="0">
              <a:spcBef>
                <a:spcPts val="2000"/>
              </a:spcBef>
              <a:spcAft>
                <a:spcPts val="0"/>
              </a:spcAft>
              <a:buNone/>
            </a:pPr>
            <a:endParaRPr dirty="0"/>
          </a:p>
        </p:txBody>
      </p:sp>
      <p:pic>
        <p:nvPicPr>
          <p:cNvPr id="201" name="Shape 201"/>
          <p:cNvPicPr preferRelativeResize="0"/>
          <p:nvPr/>
        </p:nvPicPr>
        <p:blipFill>
          <a:blip r:embed="rId3">
            <a:alphaModFix/>
          </a:blip>
          <a:stretch>
            <a:fillRect/>
          </a:stretch>
        </p:blipFill>
        <p:spPr>
          <a:xfrm>
            <a:off x="215750" y="6030663"/>
            <a:ext cx="3381375" cy="6000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Shape 206"/>
        <p:cNvGrpSpPr/>
        <p:nvPr/>
      </p:nvGrpSpPr>
      <p:grpSpPr>
        <a:xfrm>
          <a:off x="0" y="0"/>
          <a:ext cx="0" cy="0"/>
          <a:chOff x="0" y="0"/>
          <a:chExt cx="0" cy="0"/>
        </a:xfrm>
      </p:grpSpPr>
      <p:sp>
        <p:nvSpPr>
          <p:cNvPr id="207" name="Shape 207"/>
          <p:cNvSpPr txBox="1">
            <a:spLocks noGrp="1"/>
          </p:cNvSpPr>
          <p:nvPr>
            <p:ph type="title"/>
          </p:nvPr>
        </p:nvSpPr>
        <p:spPr>
          <a:xfrm>
            <a:off x="779475" y="678550"/>
            <a:ext cx="7583400" cy="747000"/>
          </a:xfrm>
          <a:prstGeom prst="rect">
            <a:avLst/>
          </a:prstGeom>
          <a:noFill/>
          <a:ln>
            <a:noFill/>
          </a:ln>
        </p:spPr>
        <p:txBody>
          <a:bodyPr spcFirstLastPara="1" wrap="square" lIns="91425" tIns="45700" rIns="91425" bIns="45700" anchor="b" anchorCtr="0">
            <a:noAutofit/>
          </a:bodyPr>
          <a:lstStyle/>
          <a:p>
            <a:pPr marL="0" marR="0" lvl="0" indent="0" algn="l" rtl="0">
              <a:spcBef>
                <a:spcPts val="0"/>
              </a:spcBef>
              <a:spcAft>
                <a:spcPts val="0"/>
              </a:spcAft>
              <a:buNone/>
            </a:pPr>
            <a:r>
              <a:rPr lang="en-US" sz="3800" b="0" i="0" u="none" strike="noStrike" cap="none">
                <a:solidFill>
                  <a:srgbClr val="001D4D"/>
                </a:solidFill>
                <a:latin typeface="Trebuchet MS"/>
                <a:ea typeface="Trebuchet MS"/>
                <a:cs typeface="Trebuchet MS"/>
                <a:sym typeface="Trebuchet MS"/>
              </a:rPr>
              <a:t>User Stor</a:t>
            </a:r>
            <a:r>
              <a:rPr lang="en-US"/>
              <a:t>y #672</a:t>
            </a:r>
            <a:endParaRPr sz="2400" b="0" i="0" u="none" strike="noStrike" cap="none">
              <a:solidFill>
                <a:srgbClr val="001D4D"/>
              </a:solidFill>
              <a:latin typeface="Trebuchet MS"/>
              <a:ea typeface="Trebuchet MS"/>
              <a:cs typeface="Trebuchet MS"/>
              <a:sym typeface="Trebuchet MS"/>
            </a:endParaRPr>
          </a:p>
        </p:txBody>
      </p:sp>
      <p:sp>
        <p:nvSpPr>
          <p:cNvPr id="208" name="Shape 208"/>
          <p:cNvSpPr txBox="1">
            <a:spLocks noGrp="1"/>
          </p:cNvSpPr>
          <p:nvPr>
            <p:ph type="body" idx="1"/>
          </p:nvPr>
        </p:nvSpPr>
        <p:spPr>
          <a:xfrm>
            <a:off x="779475" y="1949250"/>
            <a:ext cx="5707500" cy="4297200"/>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None/>
            </a:pPr>
            <a:r>
              <a:rPr lang="en-US" sz="1600" b="1" dirty="0"/>
              <a:t>Description</a:t>
            </a:r>
            <a:r>
              <a:rPr lang="en-US" sz="1600" dirty="0"/>
              <a:t>:</a:t>
            </a:r>
            <a:endParaRPr sz="1600" dirty="0"/>
          </a:p>
          <a:p>
            <a:pPr marL="0" marR="0" lvl="0" indent="0" algn="l" rtl="0">
              <a:spcBef>
                <a:spcPts val="0"/>
              </a:spcBef>
              <a:spcAft>
                <a:spcPts val="0"/>
              </a:spcAft>
              <a:buNone/>
            </a:pPr>
            <a:r>
              <a:rPr lang="en-US" sz="1600" dirty="0"/>
              <a:t>As a user, I want a Homepage that showcases certain parts of the application, so that I can have quick &amp; easy access to major areas of the app.</a:t>
            </a:r>
            <a:endParaRPr sz="1600" dirty="0"/>
          </a:p>
          <a:p>
            <a:pPr marL="0" marR="0" lvl="0" indent="0" algn="l" rtl="0">
              <a:spcBef>
                <a:spcPts val="2000"/>
              </a:spcBef>
              <a:spcAft>
                <a:spcPts val="0"/>
              </a:spcAft>
              <a:buNone/>
            </a:pPr>
            <a:r>
              <a:rPr lang="en-US" sz="1600" b="1" dirty="0"/>
              <a:t>Acceptance Criteria:</a:t>
            </a:r>
            <a:endParaRPr sz="1600" b="1" dirty="0"/>
          </a:p>
          <a:p>
            <a:pPr marL="457200" marR="0" lvl="0" indent="-330200" algn="l" rtl="0">
              <a:spcBef>
                <a:spcPts val="2000"/>
              </a:spcBef>
              <a:spcAft>
                <a:spcPts val="0"/>
              </a:spcAft>
              <a:buSzPts val="1600"/>
              <a:buAutoNum type="arabicPeriod"/>
            </a:pPr>
            <a:r>
              <a:rPr lang="en-US" sz="1600" dirty="0"/>
              <a:t>Be built in a simple &amp; scalable way.</a:t>
            </a:r>
            <a:endParaRPr sz="1600" dirty="0"/>
          </a:p>
          <a:p>
            <a:pPr marL="457200" marR="0" lvl="0" indent="-330200" algn="l" rtl="0">
              <a:spcBef>
                <a:spcPts val="0"/>
              </a:spcBef>
              <a:spcAft>
                <a:spcPts val="0"/>
              </a:spcAft>
              <a:buSzPts val="1600"/>
              <a:buAutoNum type="arabicPeriod"/>
            </a:pPr>
            <a:r>
              <a:rPr lang="en-US" sz="1600" dirty="0"/>
              <a:t>There should be no broken links in any of the grid items.</a:t>
            </a:r>
            <a:endParaRPr sz="1600" dirty="0"/>
          </a:p>
          <a:p>
            <a:pPr marL="457200" marR="0" lvl="0" indent="-330200" algn="l" rtl="0">
              <a:spcBef>
                <a:spcPts val="0"/>
              </a:spcBef>
              <a:spcAft>
                <a:spcPts val="0"/>
              </a:spcAft>
              <a:buSzPts val="1600"/>
              <a:buAutoNum type="arabicPeriod"/>
            </a:pPr>
            <a:r>
              <a:rPr lang="en-US" sz="1600" dirty="0"/>
              <a:t>When a grid item is clicked it should take you to the page it refers to.</a:t>
            </a:r>
            <a:endParaRPr sz="1600" dirty="0"/>
          </a:p>
          <a:p>
            <a:pPr marL="457200" marR="0" lvl="0" indent="-330200" algn="l" rtl="0">
              <a:spcBef>
                <a:spcPts val="0"/>
              </a:spcBef>
              <a:spcAft>
                <a:spcPts val="0"/>
              </a:spcAft>
              <a:buSzPts val="1600"/>
              <a:buAutoNum type="arabicPeriod"/>
            </a:pPr>
            <a:r>
              <a:rPr lang="en-US" sz="1600" dirty="0"/>
              <a:t>Should be vertically scrollable.</a:t>
            </a:r>
            <a:endParaRPr sz="1600" dirty="0"/>
          </a:p>
          <a:p>
            <a:pPr marL="457200" marR="0" lvl="0" indent="-330200" algn="l" rtl="0">
              <a:spcBef>
                <a:spcPts val="0"/>
              </a:spcBef>
              <a:spcAft>
                <a:spcPts val="0"/>
              </a:spcAft>
              <a:buSzPts val="1600"/>
              <a:buAutoNum type="arabicPeriod"/>
            </a:pPr>
            <a:r>
              <a:rPr lang="en-US" sz="1600" dirty="0"/>
              <a:t>Should be structured as a grid of images &amp; text that link to specific sections of the app.</a:t>
            </a:r>
            <a:endParaRPr sz="1600" dirty="0"/>
          </a:p>
          <a:p>
            <a:pPr marL="457200" marR="0" lvl="0" indent="-330200" algn="l" rtl="0">
              <a:spcBef>
                <a:spcPts val="0"/>
              </a:spcBef>
              <a:spcAft>
                <a:spcPts val="0"/>
              </a:spcAft>
              <a:buSzPts val="1600"/>
              <a:buAutoNum type="arabicPeriod"/>
            </a:pPr>
            <a:r>
              <a:rPr lang="en-US" sz="1600" dirty="0"/>
              <a:t>Labels must follow the style guideline provided.</a:t>
            </a:r>
            <a:endParaRPr sz="1600" dirty="0"/>
          </a:p>
        </p:txBody>
      </p:sp>
      <p:pic>
        <p:nvPicPr>
          <p:cNvPr id="209" name="Shape 209"/>
          <p:cNvPicPr preferRelativeResize="0"/>
          <p:nvPr/>
        </p:nvPicPr>
        <p:blipFill>
          <a:blip r:embed="rId3">
            <a:alphaModFix/>
          </a:blip>
          <a:stretch>
            <a:fillRect/>
          </a:stretch>
        </p:blipFill>
        <p:spPr>
          <a:xfrm>
            <a:off x="215750" y="6030663"/>
            <a:ext cx="3381375" cy="600075"/>
          </a:xfrm>
          <a:prstGeom prst="rect">
            <a:avLst/>
          </a:prstGeom>
          <a:noFill/>
          <a:ln>
            <a:noFill/>
          </a:ln>
        </p:spPr>
      </p:pic>
      <p:sp>
        <p:nvSpPr>
          <p:cNvPr id="210" name="Shape 210"/>
          <p:cNvSpPr txBox="1">
            <a:spLocks noGrp="1"/>
          </p:cNvSpPr>
          <p:nvPr>
            <p:ph type="title"/>
          </p:nvPr>
        </p:nvSpPr>
        <p:spPr>
          <a:xfrm>
            <a:off x="779475" y="1253650"/>
            <a:ext cx="7583400" cy="519000"/>
          </a:xfrm>
          <a:prstGeom prst="rect">
            <a:avLst/>
          </a:prstGeom>
          <a:noFill/>
          <a:ln>
            <a:noFill/>
          </a:ln>
        </p:spPr>
        <p:txBody>
          <a:bodyPr spcFirstLastPara="1" wrap="square" lIns="91425" tIns="45700" rIns="91425" bIns="45700" anchor="b" anchorCtr="0">
            <a:noAutofit/>
          </a:bodyPr>
          <a:lstStyle/>
          <a:p>
            <a:pPr marL="0" lvl="0" indent="0" rtl="0">
              <a:spcBef>
                <a:spcPts val="1000"/>
              </a:spcBef>
              <a:spcAft>
                <a:spcPts val="0"/>
              </a:spcAft>
              <a:buClr>
                <a:schemeClr val="dk1"/>
              </a:buClr>
              <a:buSzPts val="1100"/>
              <a:buFont typeface="Arial"/>
              <a:buNone/>
            </a:pPr>
            <a:r>
              <a:rPr lang="en-US" sz="2200"/>
              <a:t>Create Homepage</a:t>
            </a:r>
            <a:endParaRPr sz="2400" b="0" i="0" u="none" strike="noStrike" cap="none">
              <a:solidFill>
                <a:srgbClr val="001D4D"/>
              </a:solidFill>
              <a:latin typeface="Trebuchet MS"/>
              <a:ea typeface="Trebuchet MS"/>
              <a:cs typeface="Trebuchet MS"/>
              <a:sym typeface="Trebuchet MS"/>
            </a:endParaRPr>
          </a:p>
        </p:txBody>
      </p:sp>
      <p:pic>
        <p:nvPicPr>
          <p:cNvPr id="211" name="Shape 211"/>
          <p:cNvPicPr preferRelativeResize="0"/>
          <p:nvPr/>
        </p:nvPicPr>
        <p:blipFill>
          <a:blip r:embed="rId4">
            <a:alphaModFix/>
          </a:blip>
          <a:stretch>
            <a:fillRect/>
          </a:stretch>
        </p:blipFill>
        <p:spPr>
          <a:xfrm>
            <a:off x="6486975" y="1716325"/>
            <a:ext cx="2352225" cy="418696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Shape 216"/>
        <p:cNvGrpSpPr/>
        <p:nvPr/>
      </p:nvGrpSpPr>
      <p:grpSpPr>
        <a:xfrm>
          <a:off x="0" y="0"/>
          <a:ext cx="0" cy="0"/>
          <a:chOff x="0" y="0"/>
          <a:chExt cx="0" cy="0"/>
        </a:xfrm>
      </p:grpSpPr>
      <p:sp>
        <p:nvSpPr>
          <p:cNvPr id="217" name="Shape 217"/>
          <p:cNvSpPr txBox="1">
            <a:spLocks noGrp="1"/>
          </p:cNvSpPr>
          <p:nvPr>
            <p:ph type="title"/>
          </p:nvPr>
        </p:nvSpPr>
        <p:spPr>
          <a:xfrm>
            <a:off x="779475" y="678550"/>
            <a:ext cx="7583400" cy="747000"/>
          </a:xfrm>
          <a:prstGeom prst="rect">
            <a:avLst/>
          </a:prstGeom>
          <a:noFill/>
          <a:ln>
            <a:noFill/>
          </a:ln>
        </p:spPr>
        <p:txBody>
          <a:bodyPr spcFirstLastPara="1" wrap="square" lIns="91425" tIns="45700" rIns="91425" bIns="45700" anchor="b" anchorCtr="0">
            <a:noAutofit/>
          </a:bodyPr>
          <a:lstStyle/>
          <a:p>
            <a:pPr marL="0" marR="0" lvl="0" indent="0" algn="l" rtl="0">
              <a:spcBef>
                <a:spcPts val="0"/>
              </a:spcBef>
              <a:spcAft>
                <a:spcPts val="0"/>
              </a:spcAft>
              <a:buNone/>
            </a:pPr>
            <a:r>
              <a:rPr lang="en-US" sz="3800" b="0" i="0" u="none" strike="noStrike" cap="none">
                <a:solidFill>
                  <a:srgbClr val="001D4D"/>
                </a:solidFill>
                <a:latin typeface="Trebuchet MS"/>
                <a:ea typeface="Trebuchet MS"/>
                <a:cs typeface="Trebuchet MS"/>
                <a:sym typeface="Trebuchet MS"/>
              </a:rPr>
              <a:t>User Stor</a:t>
            </a:r>
            <a:r>
              <a:rPr lang="en-US"/>
              <a:t>y #672 - Class Diagram</a:t>
            </a:r>
            <a:endParaRPr sz="2400" b="0" i="0" u="none" strike="noStrike" cap="none">
              <a:solidFill>
                <a:srgbClr val="001D4D"/>
              </a:solidFill>
              <a:latin typeface="Trebuchet MS"/>
              <a:ea typeface="Trebuchet MS"/>
              <a:cs typeface="Trebuchet MS"/>
              <a:sym typeface="Trebuchet MS"/>
            </a:endParaRPr>
          </a:p>
        </p:txBody>
      </p:sp>
      <p:pic>
        <p:nvPicPr>
          <p:cNvPr id="218" name="Shape 218"/>
          <p:cNvPicPr preferRelativeResize="0"/>
          <p:nvPr/>
        </p:nvPicPr>
        <p:blipFill>
          <a:blip r:embed="rId3">
            <a:alphaModFix/>
          </a:blip>
          <a:stretch>
            <a:fillRect/>
          </a:stretch>
        </p:blipFill>
        <p:spPr>
          <a:xfrm>
            <a:off x="215750" y="6030663"/>
            <a:ext cx="3381375" cy="600075"/>
          </a:xfrm>
          <a:prstGeom prst="rect">
            <a:avLst/>
          </a:prstGeom>
          <a:noFill/>
          <a:ln>
            <a:noFill/>
          </a:ln>
        </p:spPr>
      </p:pic>
      <p:sp>
        <p:nvSpPr>
          <p:cNvPr id="219" name="Shape 219"/>
          <p:cNvSpPr txBox="1">
            <a:spLocks noGrp="1"/>
          </p:cNvSpPr>
          <p:nvPr>
            <p:ph type="title"/>
          </p:nvPr>
        </p:nvSpPr>
        <p:spPr>
          <a:xfrm>
            <a:off x="779475" y="1253650"/>
            <a:ext cx="7583400" cy="519000"/>
          </a:xfrm>
          <a:prstGeom prst="rect">
            <a:avLst/>
          </a:prstGeom>
          <a:noFill/>
          <a:ln>
            <a:noFill/>
          </a:ln>
        </p:spPr>
        <p:txBody>
          <a:bodyPr spcFirstLastPara="1" wrap="square" lIns="91425" tIns="45700" rIns="91425" bIns="45700" anchor="b" anchorCtr="0">
            <a:noAutofit/>
          </a:bodyPr>
          <a:lstStyle/>
          <a:p>
            <a:pPr marL="0" lvl="0" indent="0" rtl="0">
              <a:spcBef>
                <a:spcPts val="1000"/>
              </a:spcBef>
              <a:spcAft>
                <a:spcPts val="0"/>
              </a:spcAft>
              <a:buSzPts val="1100"/>
              <a:buNone/>
            </a:pPr>
            <a:r>
              <a:rPr lang="en-US" sz="2200"/>
              <a:t>Create Homepage</a:t>
            </a:r>
            <a:endParaRPr sz="2400" b="0" i="0" u="none" strike="noStrike" cap="none">
              <a:solidFill>
                <a:srgbClr val="001D4D"/>
              </a:solidFill>
              <a:latin typeface="Trebuchet MS"/>
              <a:ea typeface="Trebuchet MS"/>
              <a:cs typeface="Trebuchet MS"/>
              <a:sym typeface="Trebuchet MS"/>
            </a:endParaRPr>
          </a:p>
        </p:txBody>
      </p:sp>
      <p:pic>
        <p:nvPicPr>
          <p:cNvPr id="220" name="Shape 220"/>
          <p:cNvPicPr preferRelativeResize="0"/>
          <p:nvPr/>
        </p:nvPicPr>
        <p:blipFill>
          <a:blip r:embed="rId4">
            <a:alphaModFix/>
          </a:blip>
          <a:stretch>
            <a:fillRect/>
          </a:stretch>
        </p:blipFill>
        <p:spPr>
          <a:xfrm>
            <a:off x="821000" y="1726275"/>
            <a:ext cx="7184124" cy="430440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Shape 225"/>
        <p:cNvGrpSpPr/>
        <p:nvPr/>
      </p:nvGrpSpPr>
      <p:grpSpPr>
        <a:xfrm>
          <a:off x="0" y="0"/>
          <a:ext cx="0" cy="0"/>
          <a:chOff x="0" y="0"/>
          <a:chExt cx="0" cy="0"/>
        </a:xfrm>
      </p:grpSpPr>
      <p:sp>
        <p:nvSpPr>
          <p:cNvPr id="226" name="Shape 226"/>
          <p:cNvSpPr txBox="1">
            <a:spLocks noGrp="1"/>
          </p:cNvSpPr>
          <p:nvPr>
            <p:ph type="title"/>
          </p:nvPr>
        </p:nvSpPr>
        <p:spPr>
          <a:xfrm>
            <a:off x="779475" y="678550"/>
            <a:ext cx="8033700" cy="747000"/>
          </a:xfrm>
          <a:prstGeom prst="rect">
            <a:avLst/>
          </a:prstGeom>
          <a:noFill/>
          <a:ln>
            <a:noFill/>
          </a:ln>
        </p:spPr>
        <p:txBody>
          <a:bodyPr spcFirstLastPara="1" wrap="square" lIns="91425" tIns="45700" rIns="91425" bIns="45700" anchor="b" anchorCtr="0">
            <a:noAutofit/>
          </a:bodyPr>
          <a:lstStyle/>
          <a:p>
            <a:pPr marL="0" marR="0" lvl="0" indent="0" algn="l" rtl="0">
              <a:spcBef>
                <a:spcPts val="0"/>
              </a:spcBef>
              <a:spcAft>
                <a:spcPts val="0"/>
              </a:spcAft>
              <a:buNone/>
            </a:pPr>
            <a:r>
              <a:rPr lang="en-US" sz="3800" b="0" i="0" u="none" strike="noStrike" cap="none" dirty="0">
                <a:solidFill>
                  <a:srgbClr val="001D4D"/>
                </a:solidFill>
                <a:latin typeface="Trebuchet MS"/>
                <a:ea typeface="Trebuchet MS"/>
                <a:cs typeface="Trebuchet MS"/>
                <a:sym typeface="Trebuchet MS"/>
              </a:rPr>
              <a:t>User Stor</a:t>
            </a:r>
            <a:r>
              <a:rPr lang="en-US" dirty="0"/>
              <a:t>y #672 - Sequence Diagram</a:t>
            </a:r>
            <a:endParaRPr sz="2400" b="0" i="0" u="none" strike="noStrike" cap="none" dirty="0">
              <a:solidFill>
                <a:srgbClr val="001D4D"/>
              </a:solidFill>
              <a:latin typeface="Trebuchet MS"/>
              <a:ea typeface="Trebuchet MS"/>
              <a:cs typeface="Trebuchet MS"/>
              <a:sym typeface="Trebuchet MS"/>
            </a:endParaRPr>
          </a:p>
        </p:txBody>
      </p:sp>
      <p:pic>
        <p:nvPicPr>
          <p:cNvPr id="227" name="Shape 227"/>
          <p:cNvPicPr preferRelativeResize="0"/>
          <p:nvPr/>
        </p:nvPicPr>
        <p:blipFill>
          <a:blip r:embed="rId3">
            <a:alphaModFix/>
          </a:blip>
          <a:stretch>
            <a:fillRect/>
          </a:stretch>
        </p:blipFill>
        <p:spPr>
          <a:xfrm>
            <a:off x="215750" y="6030663"/>
            <a:ext cx="3381375" cy="600075"/>
          </a:xfrm>
          <a:prstGeom prst="rect">
            <a:avLst/>
          </a:prstGeom>
          <a:noFill/>
          <a:ln>
            <a:noFill/>
          </a:ln>
        </p:spPr>
      </p:pic>
      <p:sp>
        <p:nvSpPr>
          <p:cNvPr id="228" name="Shape 228"/>
          <p:cNvSpPr txBox="1">
            <a:spLocks noGrp="1"/>
          </p:cNvSpPr>
          <p:nvPr>
            <p:ph type="title"/>
          </p:nvPr>
        </p:nvSpPr>
        <p:spPr>
          <a:xfrm>
            <a:off x="779475" y="1253650"/>
            <a:ext cx="7583400" cy="519000"/>
          </a:xfrm>
          <a:prstGeom prst="rect">
            <a:avLst/>
          </a:prstGeom>
          <a:noFill/>
          <a:ln>
            <a:noFill/>
          </a:ln>
        </p:spPr>
        <p:txBody>
          <a:bodyPr spcFirstLastPara="1" wrap="square" lIns="91425" tIns="45700" rIns="91425" bIns="45700" anchor="b" anchorCtr="0">
            <a:noAutofit/>
          </a:bodyPr>
          <a:lstStyle/>
          <a:p>
            <a:pPr marL="0" lvl="0" indent="0" rtl="0">
              <a:spcBef>
                <a:spcPts val="1000"/>
              </a:spcBef>
              <a:spcAft>
                <a:spcPts val="0"/>
              </a:spcAft>
              <a:buSzPts val="1100"/>
              <a:buNone/>
            </a:pPr>
            <a:r>
              <a:rPr lang="en-US" sz="2200" dirty="0"/>
              <a:t>Create Homepage</a:t>
            </a:r>
            <a:endParaRPr sz="2400" b="0" i="0" u="none" strike="noStrike" cap="none" dirty="0">
              <a:solidFill>
                <a:srgbClr val="001D4D"/>
              </a:solidFill>
              <a:latin typeface="Trebuchet MS"/>
              <a:ea typeface="Trebuchet MS"/>
              <a:cs typeface="Trebuchet MS"/>
              <a:sym typeface="Trebuchet MS"/>
            </a:endParaRPr>
          </a:p>
        </p:txBody>
      </p:sp>
      <p:pic>
        <p:nvPicPr>
          <p:cNvPr id="229" name="Shape 229"/>
          <p:cNvPicPr preferRelativeResize="0"/>
          <p:nvPr/>
        </p:nvPicPr>
        <p:blipFill>
          <a:blip r:embed="rId4">
            <a:alphaModFix/>
          </a:blip>
          <a:stretch>
            <a:fillRect/>
          </a:stretch>
        </p:blipFill>
        <p:spPr>
          <a:xfrm>
            <a:off x="380325" y="1844825"/>
            <a:ext cx="8383350" cy="4251150"/>
          </a:xfrm>
          <a:prstGeom prst="rect">
            <a:avLst/>
          </a:prstGeom>
          <a:noFill/>
          <a:ln>
            <a:noFill/>
          </a:ln>
        </p:spPr>
      </p:pic>
    </p:spTree>
  </p:cSld>
  <p:clrMapOvr>
    <a:masterClrMapping/>
  </p:clrMapOvr>
</p:sld>
</file>

<file path=ppt/theme/theme1.xml><?xml version="1.0" encoding="utf-8"?>
<a:theme xmlns:a="http://schemas.openxmlformats.org/drawingml/2006/main" name="gold">
  <a:themeElements>
    <a:clrScheme name="Revolution">
      <a:dk1>
        <a:srgbClr val="000000"/>
      </a:dk1>
      <a:lt1>
        <a:srgbClr val="FFFFFF"/>
      </a:lt1>
      <a:dk2>
        <a:srgbClr val="1B3861"/>
      </a:dk2>
      <a:lt2>
        <a:srgbClr val="38ABED"/>
      </a:lt2>
      <a:accent1>
        <a:srgbClr val="0C5986"/>
      </a:accent1>
      <a:accent2>
        <a:srgbClr val="DDF53D"/>
      </a:accent2>
      <a:accent3>
        <a:srgbClr val="508709"/>
      </a:accent3>
      <a:accent4>
        <a:srgbClr val="BF5E00"/>
      </a:accent4>
      <a:accent5>
        <a:srgbClr val="9C0001"/>
      </a:accent5>
      <a:accent6>
        <a:srgbClr val="660075"/>
      </a:accent6>
      <a:hlink>
        <a:srgbClr val="ABF24D"/>
      </a:hlink>
      <a:folHlink>
        <a:srgbClr val="A0E7F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{950C6E3E-EB0A-854A-A4B8-802D70E4A2BF}tf10001073</Template>
  <TotalTime>354</TotalTime>
  <Words>2456</Words>
  <Application>Microsoft Macintosh PowerPoint</Application>
  <PresentationFormat>On-screen Show (4:3)</PresentationFormat>
  <Paragraphs>239</Paragraphs>
  <Slides>22</Slides>
  <Notes>22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22</vt:i4>
      </vt:variant>
    </vt:vector>
  </HeadingPairs>
  <TitlesOfParts>
    <vt:vector size="28" baseType="lpstr">
      <vt:lpstr>Arial</vt:lpstr>
      <vt:lpstr>Calibri</vt:lpstr>
      <vt:lpstr>Noto Sans Symbols</vt:lpstr>
      <vt:lpstr>Times New Roman</vt:lpstr>
      <vt:lpstr>Trebuchet MS</vt:lpstr>
      <vt:lpstr>gold</vt:lpstr>
      <vt:lpstr> Citizen Scientist Project iOS  Application 1.0    Team Members: David Gonzalez &amp; Emmanuel Malave Product Owner: Nathan Moyer Instructor: Masoud Sadjadi  School of Computing and Information Sciences Florida International University</vt:lpstr>
      <vt:lpstr>Project Overview</vt:lpstr>
      <vt:lpstr>Project Overview: Continued</vt:lpstr>
      <vt:lpstr>Requirements: Use Cases</vt:lpstr>
      <vt:lpstr>System Design: Architecture</vt:lpstr>
      <vt:lpstr>User Stories </vt:lpstr>
      <vt:lpstr>User Story #672</vt:lpstr>
      <vt:lpstr>User Story #672 - Class Diagram</vt:lpstr>
      <vt:lpstr>User Story #672 - Sequence Diagram</vt:lpstr>
      <vt:lpstr>User Story #671</vt:lpstr>
      <vt:lpstr>User Story #671 - Class Diagram</vt:lpstr>
      <vt:lpstr>User Story #677</vt:lpstr>
      <vt:lpstr>User Story #676</vt:lpstr>
      <vt:lpstr>User Story #676 - Class Diagram</vt:lpstr>
      <vt:lpstr>User Story #712</vt:lpstr>
      <vt:lpstr>User Story #674</vt:lpstr>
      <vt:lpstr>User Story #674 - Class Diagram</vt:lpstr>
      <vt:lpstr>User Story #675</vt:lpstr>
      <vt:lpstr>User Story #679</vt:lpstr>
      <vt:lpstr>User Story #680</vt:lpstr>
      <vt:lpstr>Test Suites and Test Cases</vt:lpstr>
      <vt:lpstr>Thank You!</vt:lpstr>
    </vt:vector>
  </TitlesOfParts>
  <LinksUpToDate>false</LinksUpToDate>
  <SharedDoc>false</SharedDoc>
  <HyperlinksChanged>false</HyperlinksChanged>
  <AppVersion>16.0009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Citizen Scientist Project iOS  Application 1.0    Team Members: David Gonzalez &amp; Emmanuel Malave Product Owner: Nathan Moyer Instructor: Masoud Sadjadi  School of Computing and Information Sciences Florida International University</dc:title>
  <cp:lastModifiedBy>David Gonzalez</cp:lastModifiedBy>
  <cp:revision>12</cp:revision>
  <dcterms:modified xsi:type="dcterms:W3CDTF">2018-04-19T20:39:03Z</dcterms:modified>
</cp:coreProperties>
</file>